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64" r:id="rId5"/>
    <p:sldId id="265" r:id="rId6"/>
    <p:sldId id="263" r:id="rId7"/>
    <p:sldId id="257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824B20-72FF-4D63-9F17-E9330A14A0CC}" type="datetimeFigureOut">
              <a:rPr lang="pl-PL" smtClean="0"/>
              <a:t>08.03.2021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D0F8C5-B6EC-4437-BEC3-94D35635BA31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2955"/>
          </a:xfrm>
        </p:spPr>
        <p:txBody>
          <a:bodyPr/>
          <a:lstStyle/>
          <a:p>
            <a:r>
              <a:rPr lang="pl-PL" dirty="0"/>
              <a:t>Wanda </a:t>
            </a:r>
            <a:r>
              <a:rPr lang="pl-PL" dirty="0" err="1"/>
              <a:t>Nelken</a:t>
            </a:r>
            <a:r>
              <a:rPr lang="pl-PL" dirty="0"/>
              <a:t>- Załuska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Wanda </a:t>
            </a:r>
            <a:r>
              <a:rPr lang="pl-PL" dirty="0" err="1"/>
              <a:t>Nelken</a:t>
            </a:r>
            <a:r>
              <a:rPr lang="pl-PL" dirty="0"/>
              <a:t> - Załuska</a:t>
            </a:r>
          </a:p>
        </p:txBody>
      </p:sp>
      <p:pic>
        <p:nvPicPr>
          <p:cNvPr id="4" name="Symbol zastępczy zawartości 3" descr="nelken-zaluska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214554"/>
            <a:ext cx="3214710" cy="43909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trzałka w lewo i w górę 4"/>
          <p:cNvSpPr/>
          <p:nvPr/>
        </p:nvSpPr>
        <p:spPr>
          <a:xfrm>
            <a:off x="5429256" y="2928934"/>
            <a:ext cx="1928826" cy="20002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Wanda </a:t>
            </a:r>
            <a:r>
              <a:rPr lang="pl-PL" dirty="0" err="1"/>
              <a:t>Nelken</a:t>
            </a:r>
            <a:r>
              <a:rPr lang="pl-PL" dirty="0"/>
              <a:t> - Załuska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Urodziła się w 1913 roku w Krakowie </a:t>
            </a:r>
          </a:p>
          <a:p>
            <a:r>
              <a:rPr lang="pl-PL" dirty="0"/>
              <a:t>Data śmierci nieznana </a:t>
            </a:r>
          </a:p>
          <a:p>
            <a:r>
              <a:rPr lang="pl-PL" dirty="0"/>
              <a:t>Jej ojcem był Benedykt </a:t>
            </a:r>
            <a:r>
              <a:rPr lang="pl-PL" dirty="0" err="1"/>
              <a:t>Nelken</a:t>
            </a:r>
            <a:endParaRPr lang="pl-PL" dirty="0"/>
          </a:p>
          <a:p>
            <a:r>
              <a:rPr lang="pl-PL" dirty="0"/>
              <a:t>Jej matką był Aleksandra </a:t>
            </a:r>
            <a:r>
              <a:rPr lang="pl-PL" dirty="0" err="1"/>
              <a:t>Nelken</a:t>
            </a:r>
            <a:endParaRPr lang="pl-PL" dirty="0"/>
          </a:p>
          <a:p>
            <a:r>
              <a:rPr lang="pl-PL" dirty="0"/>
              <a:t>Jej mężem był Kazimierz Załuski</a:t>
            </a:r>
          </a:p>
          <a:p>
            <a:r>
              <a:rPr lang="pl-PL" dirty="0"/>
              <a:t>Pomagała poniżonym i bitym, a szczególnie dużo serca okazywała ratowaniu żydowskich dzieci</a:t>
            </a:r>
          </a:p>
          <a:p>
            <a:r>
              <a:rPr lang="pl-PL" dirty="0"/>
              <a:t>Pochodziła z żydowskiej zasymilowanej krakowskiej rodziny</a:t>
            </a:r>
          </a:p>
        </p:txBody>
      </p:sp>
    </p:spTree>
  </p:cSld>
  <p:clrMapOvr>
    <a:masterClrMapping/>
  </p:clrMapOvr>
  <p:transition spd="med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Życiorys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/>
              <a:t>Przyszła na świat w 1913 roku. Ukończyła gimnazjum</a:t>
            </a:r>
          </a:p>
          <a:p>
            <a:pPr algn="just">
              <a:buNone/>
            </a:pPr>
            <a:r>
              <a:rPr lang="pl-PL" dirty="0"/>
              <a:t>sióstr Urszulanek później Wydział Filozofii i Historii</a:t>
            </a:r>
          </a:p>
          <a:p>
            <a:pPr algn="just">
              <a:buNone/>
            </a:pPr>
            <a:r>
              <a:rPr lang="pl-PL" dirty="0"/>
              <a:t>sztuki. Uniwersytetu Jagiellońskiego. Wyszła za mąż w </a:t>
            </a:r>
          </a:p>
          <a:p>
            <a:pPr algn="just">
              <a:buNone/>
            </a:pPr>
            <a:r>
              <a:rPr lang="pl-PL" dirty="0"/>
              <a:t>1938 roku. Wybuch wojny zmienił ich życie. Kazimierz </a:t>
            </a:r>
          </a:p>
          <a:p>
            <a:pPr algn="just">
              <a:buNone/>
            </a:pPr>
            <a:r>
              <a:rPr lang="pl-PL" dirty="0"/>
              <a:t>Załuski wycofując się z wojskiem znalazł się we Francji </a:t>
            </a:r>
          </a:p>
          <a:p>
            <a:pPr algn="just">
              <a:buNone/>
            </a:pPr>
            <a:r>
              <a:rPr lang="pl-PL" dirty="0"/>
              <a:t>potem w Anglii. Wandę </a:t>
            </a:r>
            <a:r>
              <a:rPr lang="pl-PL" dirty="0" err="1"/>
              <a:t>Nelken</a:t>
            </a:r>
            <a:r>
              <a:rPr lang="pl-PL" dirty="0"/>
              <a:t> – Załuską pochłonęła w </a:t>
            </a:r>
          </a:p>
          <a:p>
            <a:pPr algn="just">
              <a:buNone/>
            </a:pPr>
            <a:r>
              <a:rPr lang="pl-PL" dirty="0"/>
              <a:t>Krakowie działalność konspiracyjna. W kwietniu 1941 roku </a:t>
            </a:r>
          </a:p>
          <a:p>
            <a:pPr algn="just">
              <a:buNone/>
            </a:pPr>
            <a:r>
              <a:rPr lang="pl-PL" dirty="0"/>
              <a:t>Niemcy zatrzymali Józefa Cyrankiewicza i nastąpiły kolejne </a:t>
            </a:r>
          </a:p>
          <a:p>
            <a:pPr algn="just">
              <a:buNone/>
            </a:pPr>
            <a:r>
              <a:rPr lang="pl-PL" dirty="0"/>
              <a:t>aresztowania działaczy PPS, </a:t>
            </a:r>
            <a:r>
              <a:rPr lang="pl-PL" dirty="0" err="1"/>
              <a:t>Nelken</a:t>
            </a:r>
            <a:r>
              <a:rPr lang="pl-PL" dirty="0"/>
              <a:t> - Załuska uciekła z </a:t>
            </a:r>
          </a:p>
          <a:p>
            <a:pPr algn="just">
              <a:buNone/>
            </a:pPr>
            <a:r>
              <a:rPr lang="pl-PL" dirty="0"/>
              <a:t>Krakowa do Warszawy, gdzie działała w ramach AK i </a:t>
            </a:r>
          </a:p>
          <a:p>
            <a:pPr algn="just">
              <a:buNone/>
            </a:pPr>
            <a:r>
              <a:rPr lang="pl-PL" dirty="0"/>
              <a:t>„Żegoty”.</a:t>
            </a:r>
          </a:p>
        </p:txBody>
      </p:sp>
    </p:spTree>
  </p:cSld>
  <p:clrMapOvr>
    <a:masterClrMapping/>
  </p:clrMapOvr>
  <p:transition spd="med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Załatwiała lokale dla ukrywających się Żydów,</a:t>
            </a:r>
          </a:p>
          <a:p>
            <a:pPr>
              <a:buNone/>
            </a:pPr>
            <a:r>
              <a:rPr lang="pl-PL" dirty="0"/>
              <a:t>dostarczała fałszywe dokumenty, uczyła modlitw              i zachowania w kościele. Organizowała adopcje              i opiekę w polskich rodzinach, przekazywała też dzieci </a:t>
            </a:r>
          </a:p>
          <a:p>
            <a:pPr>
              <a:buNone/>
            </a:pPr>
            <a:r>
              <a:rPr lang="pl-PL" dirty="0"/>
              <a:t>urszulankom. Po wojnie w 1945 roku podjęła pracę         w Zarządzie Muzeów i Ochrony. W 1948 roku na świat </a:t>
            </a:r>
          </a:p>
          <a:p>
            <a:pPr>
              <a:buNone/>
            </a:pPr>
            <a:r>
              <a:rPr lang="pl-PL" dirty="0"/>
              <a:t>przyszła jej córka. Kiedy miała  13 ,lat zmarł jej ojciec         i mąż Wandy. </a:t>
            </a:r>
          </a:p>
        </p:txBody>
      </p:sp>
    </p:spTree>
  </p:cSld>
  <p:clrMapOvr>
    <a:masterClrMapping/>
  </p:clrMapOvr>
  <p:transition spd="med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Odznaczenia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Order Odrodzenia Polski</a:t>
            </a:r>
          </a:p>
          <a:p>
            <a:endParaRPr lang="pl-PL" dirty="0"/>
          </a:p>
        </p:txBody>
      </p:sp>
    </p:spTree>
  </p:cSld>
  <p:clrMapOvr>
    <a:masterClrMapping/>
  </p:clrMapOvr>
  <p:transition spd="med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Dziękuję za uwagę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                                                        Anna Kowalska </a:t>
            </a:r>
            <a:r>
              <a:rPr lang="pl-PL" dirty="0" err="1"/>
              <a:t>kl.V</a:t>
            </a:r>
            <a:r>
              <a:rPr lang="pl-PL" dirty="0"/>
              <a:t> a</a:t>
            </a:r>
          </a:p>
        </p:txBody>
      </p:sp>
    </p:spTree>
  </p:cSld>
  <p:clrMapOvr>
    <a:masterClrMapping/>
  </p:clrMapOvr>
  <p:transition spd="med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</TotalTime>
  <Words>226</Words>
  <Application>Microsoft Office PowerPoint</Application>
  <PresentationFormat>Pokaz na ekranie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Przepływ</vt:lpstr>
      <vt:lpstr>Wanda Nelken- Załuska</vt:lpstr>
      <vt:lpstr>Wanda Nelken - Załuska</vt:lpstr>
      <vt:lpstr>Wanda Nelken - Załuska</vt:lpstr>
      <vt:lpstr>Życiorys</vt:lpstr>
      <vt:lpstr>Prezentacja programu PowerPoint</vt:lpstr>
      <vt:lpstr>Odznaczenia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Wanda Nelken- Załuska</dc:title>
  <dc:creator>Lenovo</dc:creator>
  <cp:lastModifiedBy>MARTA GOŁUSZKA</cp:lastModifiedBy>
  <cp:revision>29</cp:revision>
  <dcterms:created xsi:type="dcterms:W3CDTF">2021-03-07T13:16:44Z</dcterms:created>
  <dcterms:modified xsi:type="dcterms:W3CDTF">2021-03-08T19:11:45Z</dcterms:modified>
</cp:coreProperties>
</file>