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4AF29-F5E3-4262-B5B2-20C2B13917E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821894-7810-44DD-AEB1-D1BD60F95E9C}">
      <dgm:prSet/>
      <dgm:spPr/>
      <dgm:t>
        <a:bodyPr/>
        <a:lstStyle/>
        <a:p>
          <a:r>
            <a:rPr lang="pl-PL"/>
            <a:t>Sprawiedliwość rodzi się naturalnie w każdym człowieku. Każdy człowiek ze swej natury posiada pewne prawa, a sprawiedliwość polega na ich poszanowaniu.</a:t>
          </a:r>
          <a:endParaRPr lang="en-US"/>
        </a:p>
      </dgm:t>
    </dgm:pt>
    <dgm:pt modelId="{3935C08C-4796-4645-9FFD-EE0E5026FB6D}" type="parTrans" cxnId="{9C791583-BC14-46FB-B2F6-36C7226A7DF1}">
      <dgm:prSet/>
      <dgm:spPr/>
      <dgm:t>
        <a:bodyPr/>
        <a:lstStyle/>
        <a:p>
          <a:endParaRPr lang="en-US"/>
        </a:p>
      </dgm:t>
    </dgm:pt>
    <dgm:pt modelId="{6BD21121-335C-4318-9C74-97F0325A1F45}" type="sibTrans" cxnId="{9C791583-BC14-46FB-B2F6-36C7226A7DF1}">
      <dgm:prSet/>
      <dgm:spPr/>
      <dgm:t>
        <a:bodyPr/>
        <a:lstStyle/>
        <a:p>
          <a:endParaRPr lang="en-US"/>
        </a:p>
      </dgm:t>
    </dgm:pt>
    <dgm:pt modelId="{3B219D1F-D4FC-4205-8D7C-D2F7355BF011}">
      <dgm:prSet/>
      <dgm:spPr/>
      <dgm:t>
        <a:bodyPr/>
        <a:lstStyle/>
        <a:p>
          <a:r>
            <a:rPr lang="pl-PL"/>
            <a:t>Sprawiedliwi są wśród nas.</a:t>
          </a:r>
          <a:endParaRPr lang="en-US"/>
        </a:p>
      </dgm:t>
    </dgm:pt>
    <dgm:pt modelId="{181F8CE4-2FEC-4C20-A596-C0FCB8BD0CBE}" type="parTrans" cxnId="{7861BEC1-633E-40C1-B2AB-BAB26B343242}">
      <dgm:prSet/>
      <dgm:spPr/>
      <dgm:t>
        <a:bodyPr/>
        <a:lstStyle/>
        <a:p>
          <a:endParaRPr lang="en-US"/>
        </a:p>
      </dgm:t>
    </dgm:pt>
    <dgm:pt modelId="{AB810602-0E0E-47E2-B7F9-89AB2A5381F3}" type="sibTrans" cxnId="{7861BEC1-633E-40C1-B2AB-BAB26B343242}">
      <dgm:prSet/>
      <dgm:spPr/>
      <dgm:t>
        <a:bodyPr/>
        <a:lstStyle/>
        <a:p>
          <a:endParaRPr lang="en-US"/>
        </a:p>
      </dgm:t>
    </dgm:pt>
    <dgm:pt modelId="{7FB26F66-B896-402F-8CA0-1B8B1CC66292}" type="pres">
      <dgm:prSet presAssocID="{9464AF29-F5E3-4262-B5B2-20C2B13917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0EBF9F-6FE0-4436-AB07-13CD47F7C2E8}" type="pres">
      <dgm:prSet presAssocID="{E6821894-7810-44DD-AEB1-D1BD60F95E9C}" presName="hierRoot1" presStyleCnt="0"/>
      <dgm:spPr/>
    </dgm:pt>
    <dgm:pt modelId="{16DFB2B2-9DE4-485E-B653-66FDA6991D54}" type="pres">
      <dgm:prSet presAssocID="{E6821894-7810-44DD-AEB1-D1BD60F95E9C}" presName="composite" presStyleCnt="0"/>
      <dgm:spPr/>
    </dgm:pt>
    <dgm:pt modelId="{30F6C89A-FF62-4C52-901F-BEB4EDD90289}" type="pres">
      <dgm:prSet presAssocID="{E6821894-7810-44DD-AEB1-D1BD60F95E9C}" presName="background" presStyleLbl="node0" presStyleIdx="0" presStyleCnt="2"/>
      <dgm:spPr/>
    </dgm:pt>
    <dgm:pt modelId="{CDD76E1F-4308-4485-BBB7-B783CF6C68DB}" type="pres">
      <dgm:prSet presAssocID="{E6821894-7810-44DD-AEB1-D1BD60F95E9C}" presName="text" presStyleLbl="fgAcc0" presStyleIdx="0" presStyleCnt="2">
        <dgm:presLayoutVars>
          <dgm:chPref val="3"/>
        </dgm:presLayoutVars>
      </dgm:prSet>
      <dgm:spPr/>
    </dgm:pt>
    <dgm:pt modelId="{A3721C21-DF15-4B69-B240-838C899496A3}" type="pres">
      <dgm:prSet presAssocID="{E6821894-7810-44DD-AEB1-D1BD60F95E9C}" presName="hierChild2" presStyleCnt="0"/>
      <dgm:spPr/>
    </dgm:pt>
    <dgm:pt modelId="{EA7D8037-FFD2-40D1-A5BE-A0AB2DD22260}" type="pres">
      <dgm:prSet presAssocID="{3B219D1F-D4FC-4205-8D7C-D2F7355BF011}" presName="hierRoot1" presStyleCnt="0"/>
      <dgm:spPr/>
    </dgm:pt>
    <dgm:pt modelId="{1E9BF25A-7D96-4C55-9AA3-A32C66F7C4A6}" type="pres">
      <dgm:prSet presAssocID="{3B219D1F-D4FC-4205-8D7C-D2F7355BF011}" presName="composite" presStyleCnt="0"/>
      <dgm:spPr/>
    </dgm:pt>
    <dgm:pt modelId="{5D845BD0-0881-4E76-9920-3E61EF8DB85F}" type="pres">
      <dgm:prSet presAssocID="{3B219D1F-D4FC-4205-8D7C-D2F7355BF011}" presName="background" presStyleLbl="node0" presStyleIdx="1" presStyleCnt="2"/>
      <dgm:spPr/>
    </dgm:pt>
    <dgm:pt modelId="{68603B49-47FB-4C63-967B-1B9AB2A278A6}" type="pres">
      <dgm:prSet presAssocID="{3B219D1F-D4FC-4205-8D7C-D2F7355BF011}" presName="text" presStyleLbl="fgAcc0" presStyleIdx="1" presStyleCnt="2">
        <dgm:presLayoutVars>
          <dgm:chPref val="3"/>
        </dgm:presLayoutVars>
      </dgm:prSet>
      <dgm:spPr/>
    </dgm:pt>
    <dgm:pt modelId="{400A58F8-23DD-4DA3-A5C1-D38669B7C5CD}" type="pres">
      <dgm:prSet presAssocID="{3B219D1F-D4FC-4205-8D7C-D2F7355BF011}" presName="hierChild2" presStyleCnt="0"/>
      <dgm:spPr/>
    </dgm:pt>
  </dgm:ptLst>
  <dgm:cxnLst>
    <dgm:cxn modelId="{73831331-33B4-4590-A44C-3E5461C1D1F3}" type="presOf" srcId="{E6821894-7810-44DD-AEB1-D1BD60F95E9C}" destId="{CDD76E1F-4308-4485-BBB7-B783CF6C68DB}" srcOrd="0" destOrd="0" presId="urn:microsoft.com/office/officeart/2005/8/layout/hierarchy1"/>
    <dgm:cxn modelId="{E0CB6670-F069-49B4-AA17-0CC1B50D73F8}" type="presOf" srcId="{3B219D1F-D4FC-4205-8D7C-D2F7355BF011}" destId="{68603B49-47FB-4C63-967B-1B9AB2A278A6}" srcOrd="0" destOrd="0" presId="urn:microsoft.com/office/officeart/2005/8/layout/hierarchy1"/>
    <dgm:cxn modelId="{9C791583-BC14-46FB-B2F6-36C7226A7DF1}" srcId="{9464AF29-F5E3-4262-B5B2-20C2B13917E2}" destId="{E6821894-7810-44DD-AEB1-D1BD60F95E9C}" srcOrd="0" destOrd="0" parTransId="{3935C08C-4796-4645-9FFD-EE0E5026FB6D}" sibTransId="{6BD21121-335C-4318-9C74-97F0325A1F45}"/>
    <dgm:cxn modelId="{0D4E2FA9-43D7-4DCE-A7DD-40503D548F4E}" type="presOf" srcId="{9464AF29-F5E3-4262-B5B2-20C2B13917E2}" destId="{7FB26F66-B896-402F-8CA0-1B8B1CC66292}" srcOrd="0" destOrd="0" presId="urn:microsoft.com/office/officeart/2005/8/layout/hierarchy1"/>
    <dgm:cxn modelId="{7861BEC1-633E-40C1-B2AB-BAB26B343242}" srcId="{9464AF29-F5E3-4262-B5B2-20C2B13917E2}" destId="{3B219D1F-D4FC-4205-8D7C-D2F7355BF011}" srcOrd="1" destOrd="0" parTransId="{181F8CE4-2FEC-4C20-A596-C0FCB8BD0CBE}" sibTransId="{AB810602-0E0E-47E2-B7F9-89AB2A5381F3}"/>
    <dgm:cxn modelId="{C36651F0-0F9F-4C71-B66B-9E8E0FE55F91}" type="presParOf" srcId="{7FB26F66-B896-402F-8CA0-1B8B1CC66292}" destId="{C50EBF9F-6FE0-4436-AB07-13CD47F7C2E8}" srcOrd="0" destOrd="0" presId="urn:microsoft.com/office/officeart/2005/8/layout/hierarchy1"/>
    <dgm:cxn modelId="{F21CF145-8C81-475F-920D-7EDC870ABD2C}" type="presParOf" srcId="{C50EBF9F-6FE0-4436-AB07-13CD47F7C2E8}" destId="{16DFB2B2-9DE4-485E-B653-66FDA6991D54}" srcOrd="0" destOrd="0" presId="urn:microsoft.com/office/officeart/2005/8/layout/hierarchy1"/>
    <dgm:cxn modelId="{3F8CF901-A052-47B8-A8BC-3F788ECE6991}" type="presParOf" srcId="{16DFB2B2-9DE4-485E-B653-66FDA6991D54}" destId="{30F6C89A-FF62-4C52-901F-BEB4EDD90289}" srcOrd="0" destOrd="0" presId="urn:microsoft.com/office/officeart/2005/8/layout/hierarchy1"/>
    <dgm:cxn modelId="{AF6850A2-6B24-4F77-AC26-E5BCD848BAC8}" type="presParOf" srcId="{16DFB2B2-9DE4-485E-B653-66FDA6991D54}" destId="{CDD76E1F-4308-4485-BBB7-B783CF6C68DB}" srcOrd="1" destOrd="0" presId="urn:microsoft.com/office/officeart/2005/8/layout/hierarchy1"/>
    <dgm:cxn modelId="{AA33CECB-1CCA-4F4F-9E2C-2D1A4664E50F}" type="presParOf" srcId="{C50EBF9F-6FE0-4436-AB07-13CD47F7C2E8}" destId="{A3721C21-DF15-4B69-B240-838C899496A3}" srcOrd="1" destOrd="0" presId="urn:microsoft.com/office/officeart/2005/8/layout/hierarchy1"/>
    <dgm:cxn modelId="{00D65DEE-47D3-4607-8465-29F083636D84}" type="presParOf" srcId="{7FB26F66-B896-402F-8CA0-1B8B1CC66292}" destId="{EA7D8037-FFD2-40D1-A5BE-A0AB2DD22260}" srcOrd="1" destOrd="0" presId="urn:microsoft.com/office/officeart/2005/8/layout/hierarchy1"/>
    <dgm:cxn modelId="{533B6AC1-93AE-4947-8D09-B3995E90149E}" type="presParOf" srcId="{EA7D8037-FFD2-40D1-A5BE-A0AB2DD22260}" destId="{1E9BF25A-7D96-4C55-9AA3-A32C66F7C4A6}" srcOrd="0" destOrd="0" presId="urn:microsoft.com/office/officeart/2005/8/layout/hierarchy1"/>
    <dgm:cxn modelId="{7F59E59A-674E-4564-81C9-B8226C6AF62E}" type="presParOf" srcId="{1E9BF25A-7D96-4C55-9AA3-A32C66F7C4A6}" destId="{5D845BD0-0881-4E76-9920-3E61EF8DB85F}" srcOrd="0" destOrd="0" presId="urn:microsoft.com/office/officeart/2005/8/layout/hierarchy1"/>
    <dgm:cxn modelId="{94EDDBDE-2872-4D11-8013-3DFE9CB52DAB}" type="presParOf" srcId="{1E9BF25A-7D96-4C55-9AA3-A32C66F7C4A6}" destId="{68603B49-47FB-4C63-967B-1B9AB2A278A6}" srcOrd="1" destOrd="0" presId="urn:microsoft.com/office/officeart/2005/8/layout/hierarchy1"/>
    <dgm:cxn modelId="{BBEEB875-0A9C-4CA8-9A79-620726FEC350}" type="presParOf" srcId="{EA7D8037-FFD2-40D1-A5BE-A0AB2DD22260}" destId="{400A58F8-23DD-4DA3-A5C1-D38669B7C5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B0A17-38F5-41D5-8164-FF611094805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80C2286-A5BB-4D09-8315-ECAB8EB6086A}">
      <dgm:prSet/>
      <dgm:spPr/>
      <dgm:t>
        <a:bodyPr/>
        <a:lstStyle/>
        <a:p>
          <a:r>
            <a:rPr lang="pl-PL"/>
            <a:t>Cadik jesod olam- sprawiedliwy jest fundamentem świata </a:t>
          </a:r>
          <a:endParaRPr lang="en-US"/>
        </a:p>
      </dgm:t>
    </dgm:pt>
    <dgm:pt modelId="{73043F43-B751-4113-B320-C45C4E1B8FA3}" type="parTrans" cxnId="{8E9DBDBF-D7B4-47D7-9C22-39D705313F59}">
      <dgm:prSet/>
      <dgm:spPr/>
      <dgm:t>
        <a:bodyPr/>
        <a:lstStyle/>
        <a:p>
          <a:endParaRPr lang="en-US"/>
        </a:p>
      </dgm:t>
    </dgm:pt>
    <dgm:pt modelId="{E7A66326-8242-4B7E-A546-D2C19D4B5856}" type="sibTrans" cxnId="{8E9DBDBF-D7B4-47D7-9C22-39D705313F59}">
      <dgm:prSet/>
      <dgm:spPr/>
      <dgm:t>
        <a:bodyPr/>
        <a:lstStyle/>
        <a:p>
          <a:endParaRPr lang="en-US"/>
        </a:p>
      </dgm:t>
    </dgm:pt>
    <dgm:pt modelId="{9E2C816A-D815-42D1-A651-1C6BC39AE486}">
      <dgm:prSet/>
      <dgm:spPr/>
      <dgm:t>
        <a:bodyPr/>
        <a:lstStyle/>
        <a:p>
          <a:r>
            <a:rPr lang="pl-PL"/>
            <a:t>Według tradycji żydowskiej, do której idea Sprawiedliwych się odnosi, sprawiedliwi podtrzymują istnienie świata. </a:t>
          </a:r>
          <a:endParaRPr lang="en-US"/>
        </a:p>
      </dgm:t>
    </dgm:pt>
    <dgm:pt modelId="{4EE6BE3E-B2A0-4B67-909A-4EFFA80AF979}" type="parTrans" cxnId="{D9CF300D-796C-4593-A131-674087A5EE77}">
      <dgm:prSet/>
      <dgm:spPr/>
      <dgm:t>
        <a:bodyPr/>
        <a:lstStyle/>
        <a:p>
          <a:endParaRPr lang="en-US"/>
        </a:p>
      </dgm:t>
    </dgm:pt>
    <dgm:pt modelId="{F2D88A9A-65EB-4570-AEA1-274284F304F7}" type="sibTrans" cxnId="{D9CF300D-796C-4593-A131-674087A5EE77}">
      <dgm:prSet/>
      <dgm:spPr/>
      <dgm:t>
        <a:bodyPr/>
        <a:lstStyle/>
        <a:p>
          <a:endParaRPr lang="en-US"/>
        </a:p>
      </dgm:t>
    </dgm:pt>
    <dgm:pt modelId="{3B5B850C-156D-4A9A-8418-6C2EF8480A95}" type="pres">
      <dgm:prSet presAssocID="{5CAB0A17-38F5-41D5-8164-FF611094805B}" presName="linear" presStyleCnt="0">
        <dgm:presLayoutVars>
          <dgm:animLvl val="lvl"/>
          <dgm:resizeHandles val="exact"/>
        </dgm:presLayoutVars>
      </dgm:prSet>
      <dgm:spPr/>
    </dgm:pt>
    <dgm:pt modelId="{74009D5F-AE60-4835-9225-2DFCBEE29099}" type="pres">
      <dgm:prSet presAssocID="{980C2286-A5BB-4D09-8315-ECAB8EB6086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7D3D3C6-32DB-48F0-A978-FE58666B5305}" type="pres">
      <dgm:prSet presAssocID="{E7A66326-8242-4B7E-A546-D2C19D4B5856}" presName="spacer" presStyleCnt="0"/>
      <dgm:spPr/>
    </dgm:pt>
    <dgm:pt modelId="{D082B09E-43E7-496D-9045-BF6F2F3F3BC6}" type="pres">
      <dgm:prSet presAssocID="{9E2C816A-D815-42D1-A651-1C6BC39AE48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9CF300D-796C-4593-A131-674087A5EE77}" srcId="{5CAB0A17-38F5-41D5-8164-FF611094805B}" destId="{9E2C816A-D815-42D1-A651-1C6BC39AE486}" srcOrd="1" destOrd="0" parTransId="{4EE6BE3E-B2A0-4B67-909A-4EFFA80AF979}" sibTransId="{F2D88A9A-65EB-4570-AEA1-274284F304F7}"/>
    <dgm:cxn modelId="{17D5E26E-0B90-4CA5-BB04-4BBA2941AD01}" type="presOf" srcId="{5CAB0A17-38F5-41D5-8164-FF611094805B}" destId="{3B5B850C-156D-4A9A-8418-6C2EF8480A95}" srcOrd="0" destOrd="0" presId="urn:microsoft.com/office/officeart/2005/8/layout/vList2"/>
    <dgm:cxn modelId="{35EE3D6F-9318-419A-AA3A-E16884B5EEAD}" type="presOf" srcId="{980C2286-A5BB-4D09-8315-ECAB8EB6086A}" destId="{74009D5F-AE60-4835-9225-2DFCBEE29099}" srcOrd="0" destOrd="0" presId="urn:microsoft.com/office/officeart/2005/8/layout/vList2"/>
    <dgm:cxn modelId="{8E9DBDBF-D7B4-47D7-9C22-39D705313F59}" srcId="{5CAB0A17-38F5-41D5-8164-FF611094805B}" destId="{980C2286-A5BB-4D09-8315-ECAB8EB6086A}" srcOrd="0" destOrd="0" parTransId="{73043F43-B751-4113-B320-C45C4E1B8FA3}" sibTransId="{E7A66326-8242-4B7E-A546-D2C19D4B5856}"/>
    <dgm:cxn modelId="{778566CC-D46A-4F77-980B-5B2C6A65B35F}" type="presOf" srcId="{9E2C816A-D815-42D1-A651-1C6BC39AE486}" destId="{D082B09E-43E7-496D-9045-BF6F2F3F3BC6}" srcOrd="0" destOrd="0" presId="urn:microsoft.com/office/officeart/2005/8/layout/vList2"/>
    <dgm:cxn modelId="{1A93DBB2-D826-4D8A-A8A3-D88572C11197}" type="presParOf" srcId="{3B5B850C-156D-4A9A-8418-6C2EF8480A95}" destId="{74009D5F-AE60-4835-9225-2DFCBEE29099}" srcOrd="0" destOrd="0" presId="urn:microsoft.com/office/officeart/2005/8/layout/vList2"/>
    <dgm:cxn modelId="{9D9FC5B5-469C-4AA2-A286-39A33D1CD2A5}" type="presParOf" srcId="{3B5B850C-156D-4A9A-8418-6C2EF8480A95}" destId="{87D3D3C6-32DB-48F0-A978-FE58666B5305}" srcOrd="1" destOrd="0" presId="urn:microsoft.com/office/officeart/2005/8/layout/vList2"/>
    <dgm:cxn modelId="{CC0374C7-20BF-4AD7-BF3B-07A5DCBB53A8}" type="presParOf" srcId="{3B5B850C-156D-4A9A-8418-6C2EF8480A95}" destId="{D082B09E-43E7-496D-9045-BF6F2F3F3BC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6C89A-FF62-4C52-901F-BEB4EDD90289}">
      <dsp:nvSpPr>
        <dsp:cNvPr id="0" name=""/>
        <dsp:cNvSpPr/>
      </dsp:nvSpPr>
      <dsp:spPr>
        <a:xfrm>
          <a:off x="131700" y="1448"/>
          <a:ext cx="4429178" cy="281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76E1F-4308-4485-BBB7-B783CF6C68DB}">
      <dsp:nvSpPr>
        <dsp:cNvPr id="0" name=""/>
        <dsp:cNvSpPr/>
      </dsp:nvSpPr>
      <dsp:spPr>
        <a:xfrm>
          <a:off x="623831" y="468973"/>
          <a:ext cx="4429178" cy="281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Sprawiedliwość rodzi się naturalnie w każdym człowieku. Każdy człowiek ze swej natury posiada pewne prawa, a sprawiedliwość polega na ich poszanowaniu.</a:t>
          </a:r>
          <a:endParaRPr lang="en-US" sz="2700" kern="1200"/>
        </a:p>
      </dsp:txBody>
      <dsp:txXfrm>
        <a:off x="706207" y="551349"/>
        <a:ext cx="4264426" cy="2647776"/>
      </dsp:txXfrm>
    </dsp:sp>
    <dsp:sp modelId="{5D845BD0-0881-4E76-9920-3E61EF8DB85F}">
      <dsp:nvSpPr>
        <dsp:cNvPr id="0" name=""/>
        <dsp:cNvSpPr/>
      </dsp:nvSpPr>
      <dsp:spPr>
        <a:xfrm>
          <a:off x="5545140" y="1448"/>
          <a:ext cx="4429178" cy="281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03B49-47FB-4C63-967B-1B9AB2A278A6}">
      <dsp:nvSpPr>
        <dsp:cNvPr id="0" name=""/>
        <dsp:cNvSpPr/>
      </dsp:nvSpPr>
      <dsp:spPr>
        <a:xfrm>
          <a:off x="6037271" y="468973"/>
          <a:ext cx="4429178" cy="281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Sprawiedliwi są wśród nas.</a:t>
          </a:r>
          <a:endParaRPr lang="en-US" sz="2700" kern="1200"/>
        </a:p>
      </dsp:txBody>
      <dsp:txXfrm>
        <a:off x="6119647" y="551349"/>
        <a:ext cx="4264426" cy="2647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09D5F-AE60-4835-9225-2DFCBEE29099}">
      <dsp:nvSpPr>
        <dsp:cNvPr id="0" name=""/>
        <dsp:cNvSpPr/>
      </dsp:nvSpPr>
      <dsp:spPr>
        <a:xfrm>
          <a:off x="0" y="542656"/>
          <a:ext cx="6367912" cy="26068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Cadik jesod olam- sprawiedliwy jest fundamentem świata </a:t>
          </a:r>
          <a:endParaRPr lang="en-US" sz="3700" kern="1200"/>
        </a:p>
      </dsp:txBody>
      <dsp:txXfrm>
        <a:off x="127257" y="669913"/>
        <a:ext cx="6113398" cy="2352355"/>
      </dsp:txXfrm>
    </dsp:sp>
    <dsp:sp modelId="{D082B09E-43E7-496D-9045-BF6F2F3F3BC6}">
      <dsp:nvSpPr>
        <dsp:cNvPr id="0" name=""/>
        <dsp:cNvSpPr/>
      </dsp:nvSpPr>
      <dsp:spPr>
        <a:xfrm>
          <a:off x="0" y="3256086"/>
          <a:ext cx="6367912" cy="260686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Według tradycji żydowskiej, do której idea Sprawiedliwych się odnosi, sprawiedliwi podtrzymują istnienie świata. </a:t>
          </a:r>
          <a:endParaRPr lang="en-US" sz="3700" kern="1200"/>
        </a:p>
      </dsp:txBody>
      <dsp:txXfrm>
        <a:off x="127257" y="3383343"/>
        <a:ext cx="6113398" cy="2352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5939EE-021F-4AD7-90E9-AEEBE51EE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0D3D98-8B31-4375-B117-21C15F228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2CD5A9-49A0-4E1C-9127-91F190B18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EDD7-4AEA-4A51-9504-5F46A279B203}" type="datetimeFigureOut">
              <a:rPr lang="pl-PL" smtClean="0"/>
              <a:t>08.03.2021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B0B2B7-750E-492E-8E58-9696E8A9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2F6951-3B4A-471C-8C6D-488D2CE0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83F8-435E-4EC3-AFFF-D0C20659A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25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4B611A-E2DA-46C8-9E90-AC3C0DB9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D57440A-57A5-4C73-8542-B6C5203F1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650D1D-6AD1-4385-82C2-F0DF57E8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EDD7-4AEA-4A51-9504-5F46A279B203}" type="datetimeFigureOut">
              <a:rPr lang="pl-PL" smtClean="0"/>
              <a:t>08.03.2021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38FE72-658A-411F-940A-028AD75E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F8DEF1-4E2B-48A9-87CF-950B6074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83F8-435E-4EC3-AFFF-D0C20659A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489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493153C-324B-446B-B9DB-40156C92F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A2D89FB-2266-47E8-9804-153DA53B4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A36315-5B9A-4D8D-ADA5-E29D0018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EDD7-4AEA-4A51-9504-5F46A279B203}" type="datetimeFigureOut">
              <a:rPr lang="pl-PL" smtClean="0"/>
              <a:t>08.03.2021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6A32D5-4CE8-4C89-AB1A-89DD0EDB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1160D9-A333-4EAA-88E6-BC561943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83F8-435E-4EC3-AFFF-D0C20659A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41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2B6B70-B5E2-4651-8C96-D8DC8F28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2F97C6-25F6-4399-818D-1BE36694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DEADD8-E344-4262-8135-710EC77D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EDD7-4AEA-4A51-9504-5F46A279B203}" type="datetimeFigureOut">
              <a:rPr lang="pl-PL" smtClean="0"/>
              <a:t>08.03.2021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97C3D7-4AD1-491D-A841-85EF597F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DE333D-97BD-440E-81E8-99F9A036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83F8-435E-4EC3-AFFF-D0C20659A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34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80E99C-78F9-4296-8E58-C0E9D0F6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27AF9A-77E8-49A8-9FE1-F2FD22CE5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322906-685A-4ECF-BE0F-178859AD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EDD7-4AEA-4A51-9504-5F46A279B203}" type="datetimeFigureOut">
              <a:rPr lang="pl-PL" smtClean="0"/>
              <a:t>08.03.2021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7C4505-4360-4BB9-BB59-5A1BD000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F7E758-C92E-4C2C-A4C6-D9EB5A65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83F8-435E-4EC3-AFFF-D0C20659A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15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548069-306F-41A7-8636-7F42B4CED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3CECA7-BC01-4BCA-8B89-B1DF6D8E6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57AB1E-F784-492E-8AD3-979C7CD4B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E99804-7D33-4CD1-8115-B27EA697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EDD7-4AEA-4A51-9504-5F46A279B203}" type="datetimeFigureOut">
              <a:rPr lang="pl-PL" smtClean="0"/>
              <a:t>08.03.2021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69550E6-DE07-430F-93A6-DE3F0503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CF4E43-BCAC-4708-B805-3A1BF1BD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83F8-435E-4EC3-AFFF-D0C20659A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93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A6B814-4295-4C9D-BA8C-BF962F53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3A75617-C3CF-447A-8B69-B4ACE7AB5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936159-F83A-4065-AE1F-3197E5C00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0642561-6FDE-4C7B-912A-E5A9BA552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5FEF178-FF73-44CB-9A73-C4ECE3530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9436EF9-56E0-457D-BD1D-231613869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EDD7-4AEA-4A51-9504-5F46A279B203}" type="datetimeFigureOut">
              <a:rPr lang="pl-PL" smtClean="0"/>
              <a:t>08.03.2021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82B2D29-1316-4DA6-B43E-E5884D2A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91C4847-D063-4B49-AD1D-5635E4E2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83F8-435E-4EC3-AFFF-D0C20659A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85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4C3BD5-47A1-4747-94A8-8E7C0B17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3841A44-7EBC-4950-B246-933F984FA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EDD7-4AEA-4A51-9504-5F46A279B203}" type="datetimeFigureOut">
              <a:rPr lang="pl-PL" smtClean="0"/>
              <a:t>08.03.2021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191F8F0-353C-4F37-8563-58727ABD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9628983-DB0A-4646-8085-F50F25F1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83F8-435E-4EC3-AFFF-D0C20659A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99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D9FE89C-60FD-49D1-AF12-A7CCE318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EDD7-4AEA-4A51-9504-5F46A279B203}" type="datetimeFigureOut">
              <a:rPr lang="pl-PL" smtClean="0"/>
              <a:t>08.03.2021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11EDE99-439F-40E2-8510-D8C0A9B3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3865886-4CC1-4F72-A48D-F5636E6A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83F8-435E-4EC3-AFFF-D0C20659A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33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49E145-FCFC-4BD0-ABB5-46674AF1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03A437-3CA7-46B3-8134-AC7D37492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2F1C54-8CC0-444A-B1A9-C5C629F6C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58D82C4-D3D7-4CF2-973E-D5674FBD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EDD7-4AEA-4A51-9504-5F46A279B203}" type="datetimeFigureOut">
              <a:rPr lang="pl-PL" smtClean="0"/>
              <a:t>08.03.2021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943DEB-8C22-4332-A647-E040D1F7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C9B0DC-8D2D-48CC-9F0B-B56EDD7E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83F8-435E-4EC3-AFFF-D0C20659A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45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7284D0-CA2B-4D7A-951F-438B9AA8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844802B-64F4-4670-8C61-54D8FF73E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C3B75EB-995A-4D63-A80B-9B256DECD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A28254-3AD8-4229-A841-2A9D4B26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EDD7-4AEA-4A51-9504-5F46A279B203}" type="datetimeFigureOut">
              <a:rPr lang="pl-PL" smtClean="0"/>
              <a:t>08.03.2021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F45016-723E-481A-B916-F5C43C29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5C370E4-7D17-4653-BA52-DBEF9B08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83F8-435E-4EC3-AFFF-D0C20659A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57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44EBD81-8957-4838-8792-B3A94460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453659-F526-48D7-9EA1-A2825173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48D017-9B1B-43A9-974D-C218DBAF4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1EDD7-4AEA-4A51-9504-5F46A279B203}" type="datetimeFigureOut">
              <a:rPr lang="pl-PL" smtClean="0"/>
              <a:t>08.03.2021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4AE64C-6E20-42BF-B7A9-7AB0EB5A3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828325-6271-4DCC-91A2-926B1EEE8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683F8-435E-4EC3-AFFF-D0C20659A7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6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A089E64-8813-4544-AF63-89D5B971A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pl-PL" dirty="0"/>
              <a:t>Sprawiedliwi </a:t>
            </a:r>
            <a:r>
              <a:rPr lang="pl-PL"/>
              <a:t>bez granic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DDDD60-86CA-42E7-84AC-F534E1B37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7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92594D8-F1ED-436B-A099-9775356AE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6" r="6960" b="3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A60795E-FE96-460A-B604-BEC45EB6C7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9" r="6927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ADFA836-9239-44A7-B8CF-44F6033624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15" r="3" b="3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063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76D46DF-B3F2-43BA-B055-0D26225E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55098"/>
            <a:ext cx="5760719" cy="47478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Dziękuję za uwagę </a:t>
            </a: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0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F4F579-1756-4B44-AED2-AAFBF50E2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2357" y="1638300"/>
            <a:ext cx="3330531" cy="3581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Kinga Oleś</a:t>
            </a:r>
          </a:p>
        </p:txBody>
      </p:sp>
    </p:spTree>
    <p:extLst>
      <p:ext uri="{BB962C8B-B14F-4D97-AF65-F5344CB8AC3E}">
        <p14:creationId xmlns:p14="http://schemas.microsoft.com/office/powerpoint/2010/main" val="46224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67D6B4-BB0B-4685-AC82-A545C940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rgbClr val="FFFFFF"/>
                </a:solidFill>
              </a:rPr>
              <a:t>Kim jest sprawiedliwy?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Symbol zastępczy zawartości 2">
            <a:extLst>
              <a:ext uri="{FF2B5EF4-FFF2-40B4-BE49-F238E27FC236}">
                <a16:creationId xmlns:a16="http://schemas.microsoft.com/office/drawing/2014/main" id="{F843233D-E074-4A12-A443-48C88CF008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790506"/>
              </p:ext>
            </p:extLst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33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67D6B4-BB0B-4685-AC82-A545C940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Sprawiedliwi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3BAAF4-DF13-4E96-AACD-8E5FECE98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pl-PL" sz="2400">
                <a:solidFill>
                  <a:srgbClr val="FEFFFF"/>
                </a:solidFill>
              </a:rPr>
              <a:t>Nigdy nie są obojętni</a:t>
            </a:r>
          </a:p>
          <a:p>
            <a:r>
              <a:rPr lang="pl-PL" sz="2400">
                <a:solidFill>
                  <a:srgbClr val="FEFFFF"/>
                </a:solidFill>
              </a:rPr>
              <a:t>Wychodzą naprzeciw innym ludziom, zwłaszcza potrzebujących</a:t>
            </a:r>
          </a:p>
          <a:p>
            <a:r>
              <a:rPr lang="pl-PL" sz="2400">
                <a:solidFill>
                  <a:srgbClr val="FEFFFF"/>
                </a:solidFill>
              </a:rPr>
              <a:t>Zawsze bronią godności i praw człowieka, nawet podczas wojen, zbrodni i terroru</a:t>
            </a:r>
          </a:p>
          <a:p>
            <a:pPr marL="0" indent="0">
              <a:buNone/>
            </a:pPr>
            <a:r>
              <a:rPr lang="pl-PL" sz="2400">
                <a:solidFill>
                  <a:srgbClr val="FEFFFF"/>
                </a:solidFill>
              </a:rPr>
              <a:t>Każdy z nas może być sprawiedliwym</a:t>
            </a:r>
          </a:p>
        </p:txBody>
      </p:sp>
    </p:spTree>
    <p:extLst>
      <p:ext uri="{BB962C8B-B14F-4D97-AF65-F5344CB8AC3E}">
        <p14:creationId xmlns:p14="http://schemas.microsoft.com/office/powerpoint/2010/main" val="150201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715B7F9-B683-4BB8-8251-B807693C0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13" r="2" b="21551"/>
          <a:stretch/>
        </p:blipFill>
        <p:spPr>
          <a:xfrm>
            <a:off x="5546558" y="-1"/>
            <a:ext cx="6645441" cy="23913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54CC1DB-6025-40B7-8A5E-7CE5B1A76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6" r="2" b="6518"/>
          <a:stretch/>
        </p:blipFill>
        <p:spPr>
          <a:xfrm>
            <a:off x="5546558" y="2391337"/>
            <a:ext cx="6645441" cy="446665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67D6B4-BB0B-4685-AC82-A545C940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68" y="910431"/>
            <a:ext cx="4641631" cy="1466455"/>
          </a:xfrm>
        </p:spPr>
        <p:txBody>
          <a:bodyPr anchor="b">
            <a:normAutofit/>
          </a:bodyPr>
          <a:lstStyle/>
          <a:p>
            <a:r>
              <a:rPr lang="pl-PL" sz="3100">
                <a:solidFill>
                  <a:schemeClr val="bg1"/>
                </a:solidFill>
              </a:rPr>
              <a:t>„Sprawiedliwy wśród Narodów Świata”</a:t>
            </a:r>
            <a:br>
              <a:rPr lang="pl-PL" sz="3100">
                <a:solidFill>
                  <a:schemeClr val="bg1"/>
                </a:solidFill>
              </a:rPr>
            </a:br>
            <a:endParaRPr lang="pl-PL" sz="3100">
              <a:solidFill>
                <a:schemeClr val="bg1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3BAAF4-DF13-4E96-AACD-8E5FECE98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68" y="2492080"/>
            <a:ext cx="4479707" cy="4466646"/>
          </a:xfrm>
        </p:spPr>
        <p:txBody>
          <a:bodyPr>
            <a:normAutofit fontScale="85000" lnSpcReduction="20000"/>
          </a:bodyPr>
          <a:lstStyle/>
          <a:p>
            <a:r>
              <a:rPr lang="pl-PL" sz="3000" dirty="0">
                <a:solidFill>
                  <a:schemeClr val="bg1"/>
                </a:solidFill>
              </a:rPr>
              <a:t>Izraelski instytut pamięci narodowej Yad Vashem od 1963r. honoruje tym tytułem, którzy w czasach Zagłady ratowali Żydów przed śmiercią.</a:t>
            </a:r>
          </a:p>
          <a:p>
            <a:r>
              <a:rPr lang="pl-PL" sz="3000" dirty="0">
                <a:solidFill>
                  <a:schemeClr val="bg1"/>
                </a:solidFill>
              </a:rPr>
              <a:t>To najwyższe izraelskie odznaczenie cywilne nadawane nie-Żydom, przyznawane przez Instytut Pamięci Męczenników i Bohaterów Holokaustu Jad Waszem w Jerozolimie.</a:t>
            </a:r>
          </a:p>
          <a:p>
            <a:pPr marL="0" indent="0">
              <a:buNone/>
            </a:pPr>
            <a:br>
              <a:rPr lang="pl-PL" sz="1700" dirty="0">
                <a:solidFill>
                  <a:schemeClr val="bg1"/>
                </a:solidFill>
              </a:rPr>
            </a:br>
            <a:endParaRPr lang="pl-PL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9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567D6B4-BB0B-4685-AC82-A545C940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pl-PL" sz="4800" dirty="0">
                <a:solidFill>
                  <a:schemeClr val="bg1"/>
                </a:solidFill>
              </a:rPr>
              <a:t>Cadik jesod olam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9E28217F-F519-4535-ADCB-5FD7EB1701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537363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23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67D6B4-BB0B-4685-AC82-A545C940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Idea trzydziestu sześciu.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3BAAF4-DF13-4E96-AACD-8E5FECE98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W każdym pokoleniu jest minimum trzydziestu sześciu sprawiedliwych, którzy są fundamentem świata. Może być to zwykły człowiek, którego sprawiedliwość przejawia się w codziennej postawie być może ujawnić się w ekstremalnej sytuacji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397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567D6B4-BB0B-4685-AC82-A545C940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Fundacja „Gariwo”</a:t>
            </a:r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A041B6B-0B21-44C2-8C84-12D445288B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084" r="2798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3BAAF4-DF13-4E96-AACD-8E5FECE98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pl-PL" sz="3200" dirty="0">
                <a:solidFill>
                  <a:srgbClr val="000000"/>
                </a:solidFill>
              </a:rPr>
              <a:t>Włoska fundacja „Gariwo” z Mediolanu rozpowszechnia współczesną ideę wskazywania i honorowania ludzi działających na rzecz godności i praw człowieka.</a:t>
            </a:r>
          </a:p>
        </p:txBody>
      </p:sp>
    </p:spTree>
    <p:extLst>
      <p:ext uri="{BB962C8B-B14F-4D97-AF65-F5344CB8AC3E}">
        <p14:creationId xmlns:p14="http://schemas.microsoft.com/office/powerpoint/2010/main" val="163436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67D6B4-BB0B-4685-AC82-A545C940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pl-PL" sz="4100"/>
              <a:t>Europejski Dzień Pamięci o Sprawiedliwych.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762943E-0792-4DE8-B89C-C378BF1E2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3" y="1099741"/>
            <a:ext cx="4555700" cy="1731166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8DE4C36-850F-4E03-9B44-B81940647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3" y="3617079"/>
            <a:ext cx="4555700" cy="255119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3BAAF4-DF13-4E96-AACD-8E5FECE98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r>
              <a:rPr lang="pl-PL" sz="2600"/>
              <a:t>Parlament Europejski w 2012r. Podjął decyzję, by 6 marca obchodzony był Europejski Dzień Pamięci o Sprawiedliwych.</a:t>
            </a:r>
          </a:p>
          <a:p>
            <a:endParaRPr lang="pl-PL" sz="2600"/>
          </a:p>
          <a:p>
            <a:r>
              <a:rPr lang="pl-PL" sz="2600"/>
              <a:t>Fundacja „Gariwo” inicjuje powstawanie Ogrodów Sprawiedliwych w Europie. Ku czci uhonorowanych sadzone są w nich drzewa i stawiane pamiątkowe kamienie. </a:t>
            </a:r>
          </a:p>
        </p:txBody>
      </p:sp>
      <p:sp>
        <p:nvSpPr>
          <p:cNvPr id="34" name="Arc 23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0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5CF9F0-F8C1-414D-B348-B5FA27CC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C1E318F7-B291-4FDB-985C-DB1629D6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37E06338-E21A-4BCF-BAD5-9E9C1121D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646CF33D-2CDB-443A-A571-9F6A3A8B2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3" r="24847"/>
          <a:stretch/>
        </p:blipFill>
        <p:spPr>
          <a:xfrm>
            <a:off x="859867" y="2197387"/>
            <a:ext cx="5196543" cy="390316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21CE605-3A03-402B-BB38-A81222A0B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27C7F5-25D6-4030-88D6-FDD42629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7FFAF58-47B3-4979-854A-961A54F72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90E1CE-5AF7-4666-8A98-695A942CB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7352469-6A4A-46CB-A5D7-3FB2CE659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0526BE3-3011-4473-BF37-E41AC2354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DF85AF-945D-4F82-95F6-BEDCBE6DA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E8AFB9-0F63-4CDE-822A-06D83023D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567D6B4-BB0B-4685-AC82-A545C940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anchor="t">
            <a:normAutofit/>
          </a:bodyPr>
          <a:lstStyle/>
          <a:p>
            <a:r>
              <a:rPr lang="pl-PL" sz="4800">
                <a:solidFill>
                  <a:schemeClr val="bg1"/>
                </a:solidFill>
              </a:rPr>
              <a:t>Warszawski Ogród Sprawiedliwych.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3BAAF4-DF13-4E96-AACD-8E5FECE98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635" y="1609726"/>
            <a:ext cx="4947233" cy="4490824"/>
          </a:xfrm>
        </p:spPr>
        <p:txBody>
          <a:bodyPr anchor="ctr">
            <a:normAutofit fontScale="92500"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Warszawski Ogród Sprawiedliwych powstał w 2014 roku, mieści się na skwerze Jerzego Jura-Gorzechowskiego na Woli. Co roku, podczas uroczystej ceremonii, zasadzane są w nim trzy kolejne drzewa, które upamiętniają postaci wybierane przez Komitet Ogrodu. W skład Komitetu wchodzą osobistości ze świata edukacji i kultury. </a:t>
            </a:r>
          </a:p>
          <a:p>
            <a:r>
              <a:rPr lang="pl-PL" sz="2000" dirty="0">
                <a:solidFill>
                  <a:schemeClr val="bg1"/>
                </a:solidFill>
              </a:rPr>
              <a:t>W Ogrodzie uhonorowani zostali dotychczas: Władysław Bartoszewski, Marek Edelman, Natalia Gorbaniewska, Magdalena Grodzka-</a:t>
            </a:r>
            <a:r>
              <a:rPr lang="pl-PL" sz="2000" dirty="0" err="1">
                <a:solidFill>
                  <a:schemeClr val="bg1"/>
                </a:solidFill>
              </a:rPr>
              <a:t>Gużkowska</a:t>
            </a:r>
            <a:r>
              <a:rPr lang="pl-PL" sz="2000" dirty="0">
                <a:solidFill>
                  <a:schemeClr val="bg1"/>
                </a:solidFill>
              </a:rPr>
              <a:t>, Petro Hryhorenko, Jan Jelinek, Jan Karski, Roberto Kozak, Antonia Locetelli, Tadeusz Mazowiecki, Nelson Mandela, Hasan Mazhar, Witold Pilecki, Anna Politkowska i ksiądz Jan Zieja.</a:t>
            </a:r>
          </a:p>
        </p:txBody>
      </p:sp>
    </p:spTree>
    <p:extLst>
      <p:ext uri="{BB962C8B-B14F-4D97-AF65-F5344CB8AC3E}">
        <p14:creationId xmlns:p14="http://schemas.microsoft.com/office/powerpoint/2010/main" val="120419517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371</Words>
  <Application>Microsoft Office PowerPoint</Application>
  <PresentationFormat>Panoramiczny</PresentationFormat>
  <Paragraphs>29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Sprawiedliwi bez granic</vt:lpstr>
      <vt:lpstr>Kim jest sprawiedliwy?</vt:lpstr>
      <vt:lpstr>Sprawiedliwi</vt:lpstr>
      <vt:lpstr>„Sprawiedliwy wśród Narodów Świata” </vt:lpstr>
      <vt:lpstr>Cadik jesod olam</vt:lpstr>
      <vt:lpstr>Idea trzydziestu sześciu.</vt:lpstr>
      <vt:lpstr>Fundacja „Gariwo”</vt:lpstr>
      <vt:lpstr>Europejski Dzień Pamięci o Sprawiedliwych.</vt:lpstr>
      <vt:lpstr>Warszawski Ogród Sprawiedliwych. </vt:lpstr>
      <vt:lpstr>Prezentacja programu PowerPoint</vt:lpstr>
      <vt:lpstr>Dziękuję za uwagę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Sprawiedliwi bez granic.</dc:title>
  <dc:creator>Kinga Oleś</dc:creator>
  <cp:lastModifiedBy>MARTA GOŁUSZKA</cp:lastModifiedBy>
  <cp:revision>3</cp:revision>
  <dcterms:created xsi:type="dcterms:W3CDTF">2021-03-04T12:00:22Z</dcterms:created>
  <dcterms:modified xsi:type="dcterms:W3CDTF">2021-03-08T19:02:59Z</dcterms:modified>
</cp:coreProperties>
</file>