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B5D1-FC1C-4561-9FB0-AE9E1A4DE414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AE6BC0D-81E4-4B67-99D9-B8BF549321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B5D1-FC1C-4561-9FB0-AE9E1A4DE414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BC0D-81E4-4B67-99D9-B8BF549321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B5D1-FC1C-4561-9FB0-AE9E1A4DE414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BC0D-81E4-4B67-99D9-B8BF549321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B5D1-FC1C-4561-9FB0-AE9E1A4DE414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AE6BC0D-81E4-4B67-99D9-B8BF549321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B5D1-FC1C-4561-9FB0-AE9E1A4DE414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BC0D-81E4-4B67-99D9-B8BF5493217F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B5D1-FC1C-4561-9FB0-AE9E1A4DE414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BC0D-81E4-4B67-99D9-B8BF549321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B5D1-FC1C-4561-9FB0-AE9E1A4DE414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AE6BC0D-81E4-4B67-99D9-B8BF5493217F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B5D1-FC1C-4561-9FB0-AE9E1A4DE414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BC0D-81E4-4B67-99D9-B8BF549321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B5D1-FC1C-4561-9FB0-AE9E1A4DE414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BC0D-81E4-4B67-99D9-B8BF549321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B5D1-FC1C-4561-9FB0-AE9E1A4DE414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BC0D-81E4-4B67-99D9-B8BF549321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B5D1-FC1C-4561-9FB0-AE9E1A4DE414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BC0D-81E4-4B67-99D9-B8BF5493217F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4FCB5D1-FC1C-4561-9FB0-AE9E1A4DE414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AE6BC0D-81E4-4B67-99D9-B8BF5493217F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7772400" cy="2970223"/>
          </a:xfrm>
        </p:spPr>
        <p:txBody>
          <a:bodyPr>
            <a:noAutofit/>
          </a:bodyPr>
          <a:lstStyle/>
          <a:p>
            <a:r>
              <a:rPr lang="pl-PL" sz="6600" dirty="0">
                <a:solidFill>
                  <a:srgbClr val="7030A0"/>
                </a:solidFill>
              </a:rPr>
              <a:t>Magdalena Grodzka- </a:t>
            </a:r>
            <a:r>
              <a:rPr lang="pl-PL" sz="6600" dirty="0" err="1">
                <a:solidFill>
                  <a:srgbClr val="7030A0"/>
                </a:solidFill>
              </a:rPr>
              <a:t>Gużkowska</a:t>
            </a:r>
            <a:r>
              <a:rPr lang="pl-PL" sz="6600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>
    <p:diamond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Grób  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304800" y="1428736"/>
            <a:ext cx="8686800" cy="4651389"/>
          </a:xfrm>
        </p:spPr>
        <p:txBody>
          <a:bodyPr/>
          <a:lstStyle/>
          <a:p>
            <a:pPr>
              <a:buNone/>
            </a:pPr>
            <a:r>
              <a:rPr lang="pl-PL" dirty="0"/>
              <a:t>Grób pisarki Magdaleny Grodzkiej - </a:t>
            </a:r>
            <a:r>
              <a:rPr lang="pl-PL" dirty="0" err="1"/>
              <a:t>Gużkowskiej</a:t>
            </a:r>
            <a:r>
              <a:rPr lang="pl-PL" dirty="0"/>
              <a:t> </a:t>
            </a:r>
          </a:p>
          <a:p>
            <a:pPr>
              <a:buNone/>
            </a:pPr>
            <a:r>
              <a:rPr lang="pl-PL" dirty="0"/>
              <a:t>na Cmentarzu żydowskim przy ul. Okopowej w </a:t>
            </a:r>
          </a:p>
          <a:p>
            <a:pPr>
              <a:buNone/>
            </a:pPr>
            <a:r>
              <a:rPr lang="pl-PL" dirty="0"/>
              <a:t>Warszawie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6" name="Symbol zastępczy zawartości 3" descr="360px-Magda_Grodzka-Gużkowska_(grób)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2786058"/>
            <a:ext cx="2643206" cy="395012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med">
    <p:diamond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214282" y="1785926"/>
            <a:ext cx="8686800" cy="4525963"/>
          </a:xfrm>
        </p:spPr>
        <p:txBody>
          <a:bodyPr/>
          <a:lstStyle/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Dziękuję za uwagę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                                              Anna Kowalska </a:t>
            </a:r>
            <a:r>
              <a:rPr lang="pl-PL" dirty="0" err="1"/>
              <a:t>kl.V</a:t>
            </a:r>
            <a:r>
              <a:rPr lang="pl-PL" dirty="0"/>
              <a:t> a</a:t>
            </a:r>
          </a:p>
        </p:txBody>
      </p:sp>
    </p:spTree>
  </p:cSld>
  <p:clrMapOvr>
    <a:masterClrMapping/>
  </p:clrMapOvr>
  <p:transition spd="med">
    <p:diamond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Magdalena Grodzka- </a:t>
            </a:r>
            <a:r>
              <a:rPr lang="pl-PL" dirty="0" err="1"/>
              <a:t>Gużkowska</a:t>
            </a:r>
            <a:endParaRPr lang="pl-PL" dirty="0"/>
          </a:p>
        </p:txBody>
      </p:sp>
      <p:pic>
        <p:nvPicPr>
          <p:cNvPr id="4" name="Symbol zastępczy zawartości 3" descr="Magdalena-Grodzka-Guzkowska-fot.-A.Musiałówn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2214554"/>
            <a:ext cx="5247097" cy="349806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trzałka w lewo i w górę 4"/>
          <p:cNvSpPr/>
          <p:nvPr/>
        </p:nvSpPr>
        <p:spPr>
          <a:xfrm>
            <a:off x="6929454" y="2285992"/>
            <a:ext cx="1928826" cy="235745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 spd="med">
    <p:diamond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686800" cy="838200"/>
          </a:xfrm>
        </p:spPr>
        <p:txBody>
          <a:bodyPr/>
          <a:lstStyle/>
          <a:p>
            <a:pPr algn="ctr"/>
            <a:r>
              <a:rPr lang="pl-PL" dirty="0"/>
              <a:t>Magdalena Grodzka- </a:t>
            </a:r>
            <a:r>
              <a:rPr lang="pl-PL" dirty="0" err="1"/>
              <a:t>Gużkowska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75234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Urodziła się 7 stycznia 1925 roku</a:t>
            </a:r>
          </a:p>
          <a:p>
            <a:r>
              <a:rPr lang="pl-PL" dirty="0"/>
              <a:t>Zmarła 6 stycznia 2014 roku</a:t>
            </a:r>
          </a:p>
          <a:p>
            <a:r>
              <a:rPr lang="pl-PL" dirty="0"/>
              <a:t>Jej ojcem jest Zygmunt Rusinek </a:t>
            </a:r>
          </a:p>
          <a:p>
            <a:r>
              <a:rPr lang="pl-PL" dirty="0"/>
              <a:t>Jej matką jest Janina</a:t>
            </a:r>
          </a:p>
          <a:p>
            <a:r>
              <a:rPr lang="pl-PL" dirty="0"/>
              <a:t>Jej ojciec był politykiem i działaczem społecznym, a jej matka była nauczycielką</a:t>
            </a:r>
          </a:p>
          <a:p>
            <a:r>
              <a:rPr lang="pl-PL" dirty="0"/>
              <a:t>Magdalena uczyła Żydów, opiekowała się wyprowadzonymi z getta żydowskimi dziećmi </a:t>
            </a:r>
          </a:p>
          <a:p>
            <a:r>
              <a:rPr lang="pl-PL" dirty="0"/>
              <a:t>Magdalena była dwukrotnie żonata : z Romanem Grodzkim i z Krzysztofem </a:t>
            </a:r>
            <a:r>
              <a:rPr lang="pl-PL" dirty="0" err="1"/>
              <a:t>Gużkowskim</a:t>
            </a:r>
            <a:r>
              <a:rPr lang="pl-PL" dirty="0"/>
              <a:t>.                    Z pierwszego małżeństwa miała dwóch synów</a:t>
            </a:r>
          </a:p>
        </p:txBody>
      </p:sp>
    </p:spTree>
  </p:cSld>
  <p:clrMapOvr>
    <a:masterClrMapping/>
  </p:clrMapOvr>
  <p:transition spd="med"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/>
              <a:t>Życorys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Magda Grodzka- </a:t>
            </a:r>
            <a:r>
              <a:rPr lang="pl-PL" dirty="0" err="1"/>
              <a:t>Gużkowska</a:t>
            </a:r>
            <a:r>
              <a:rPr lang="pl-PL" dirty="0"/>
              <a:t> urodziła się 7 </a:t>
            </a:r>
          </a:p>
          <a:p>
            <a:pPr algn="just">
              <a:buNone/>
            </a:pPr>
            <a:r>
              <a:rPr lang="pl-PL" dirty="0"/>
              <a:t>stycznia 1925 roku. Jej ojcem był polski polityk , </a:t>
            </a:r>
          </a:p>
          <a:p>
            <a:pPr algn="just">
              <a:buNone/>
            </a:pPr>
            <a:r>
              <a:rPr lang="pl-PL" dirty="0"/>
              <a:t>działacz społeczny Zygmunt Rusinek. Ze strony </a:t>
            </a:r>
          </a:p>
          <a:p>
            <a:pPr algn="just">
              <a:buNone/>
            </a:pPr>
            <a:r>
              <a:rPr lang="pl-PL" dirty="0"/>
              <a:t>matki miała pochodzenie żydowskie. Uczęszczała </a:t>
            </a:r>
          </a:p>
          <a:p>
            <a:pPr algn="just">
              <a:buNone/>
            </a:pPr>
            <a:r>
              <a:rPr lang="pl-PL" dirty="0"/>
              <a:t>do endeckiej szkoły Cecylii </a:t>
            </a:r>
            <a:r>
              <a:rPr lang="pl-PL" dirty="0" err="1"/>
              <a:t>Plater-Zyberk</a:t>
            </a:r>
            <a:r>
              <a:rPr lang="pl-PL" dirty="0"/>
              <a:t>. Była </a:t>
            </a:r>
          </a:p>
          <a:p>
            <a:pPr algn="just">
              <a:buNone/>
            </a:pPr>
            <a:r>
              <a:rPr lang="pl-PL" dirty="0"/>
              <a:t>Harcerką.</a:t>
            </a:r>
          </a:p>
        </p:txBody>
      </p:sp>
    </p:spTree>
  </p:cSld>
  <p:clrMapOvr>
    <a:masterClrMapping/>
  </p:clrMapOvr>
  <p:transition spd="med">
    <p:diamond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2000240"/>
            <a:ext cx="8686800" cy="3929090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pl-PL" sz="5000" dirty="0"/>
              <a:t>Podczas II wojny światowej działała w konspiracji. Była członkiem </a:t>
            </a:r>
          </a:p>
          <a:p>
            <a:pPr algn="just">
              <a:buNone/>
            </a:pPr>
            <a:r>
              <a:rPr lang="pl-PL" sz="5000" dirty="0"/>
              <a:t>grupy likwidacyjnej. Współpracowała też z "Żegotą". Zajmowała się uczeniem </a:t>
            </a:r>
          </a:p>
          <a:p>
            <a:pPr algn="just">
              <a:buNone/>
            </a:pPr>
            <a:r>
              <a:rPr lang="pl-PL" sz="5000" dirty="0"/>
              <a:t>Żydów wyciągniętych z getta funkcjonowania w mieście oraz opiekowała się </a:t>
            </a:r>
          </a:p>
          <a:p>
            <a:pPr algn="just">
              <a:buNone/>
            </a:pPr>
            <a:r>
              <a:rPr lang="pl-PL" sz="5000" dirty="0"/>
              <a:t>żydowskimi dziećmi ratowanymi przez Żegotę. 1 sierpnia 1944 wybuch </a:t>
            </a:r>
          </a:p>
          <a:p>
            <a:pPr algn="just">
              <a:buNone/>
            </a:pPr>
            <a:r>
              <a:rPr lang="pl-PL" sz="5000" dirty="0"/>
              <a:t>powstania warszawskiego zaskoczył ją i jej narzeczonego Romana Grodzkiego </a:t>
            </a:r>
          </a:p>
          <a:p>
            <a:pPr algn="just">
              <a:buNone/>
            </a:pPr>
            <a:r>
              <a:rPr lang="pl-PL" sz="5000" dirty="0"/>
              <a:t>pod domem jego rodziców przy ul. Książęcej. Cudem uniknęli rozstrzelania </a:t>
            </a:r>
          </a:p>
          <a:p>
            <a:pPr algn="just">
              <a:buNone/>
            </a:pPr>
            <a:r>
              <a:rPr lang="pl-PL" sz="5000" dirty="0"/>
              <a:t>przez oddział własowców. Wkrótce udało im się dołączyć do powstania. Służyli </a:t>
            </a:r>
          </a:p>
          <a:p>
            <a:pPr algn="just">
              <a:buNone/>
            </a:pPr>
            <a:r>
              <a:rPr lang="pl-PL" sz="5000" dirty="0"/>
              <a:t>w batalionie "Kiliński" Po kapitulacji powstania trafiła do obozu w Lamsdorfie. </a:t>
            </a:r>
          </a:p>
          <a:p>
            <a:pPr algn="just">
              <a:buNone/>
            </a:pPr>
            <a:r>
              <a:rPr lang="pl-PL" sz="5000" dirty="0"/>
              <a:t>Potem była w obozie </a:t>
            </a:r>
            <a:r>
              <a:rPr lang="pl-PL" sz="5000" dirty="0" err="1"/>
              <a:t>Muhlbergu</a:t>
            </a:r>
            <a:r>
              <a:rPr lang="pl-PL" sz="5000" dirty="0"/>
              <a:t> i </a:t>
            </a:r>
            <a:r>
              <a:rPr lang="pl-PL" sz="5000" dirty="0" err="1"/>
              <a:t>Blankenheimie</a:t>
            </a:r>
            <a:r>
              <a:rPr lang="pl-PL" sz="5000" dirty="0"/>
              <a:t>. Po wkroczeniu Amerykanów </a:t>
            </a:r>
          </a:p>
          <a:p>
            <a:pPr algn="just">
              <a:buNone/>
            </a:pPr>
            <a:r>
              <a:rPr lang="pl-PL" sz="5000" dirty="0"/>
              <a:t>do </a:t>
            </a:r>
            <a:r>
              <a:rPr lang="pl-PL" sz="5000" dirty="0" err="1"/>
              <a:t>Blankenheim</a:t>
            </a:r>
            <a:r>
              <a:rPr lang="pl-PL" sz="5000" dirty="0"/>
              <a:t> została tłumaczką oficerów gen. Pattona. </a:t>
            </a:r>
          </a:p>
          <a:p>
            <a:pPr algn="just">
              <a:buNone/>
            </a:pPr>
            <a:endParaRPr lang="pl-PL" sz="5000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ransition spd="med">
    <p:diamond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428736"/>
            <a:ext cx="8686800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Po wojnie z ojcem i narzeczonym wyemigrowała </a:t>
            </a:r>
          </a:p>
          <a:p>
            <a:pPr>
              <a:buNone/>
            </a:pPr>
            <a:r>
              <a:rPr lang="pl-PL" dirty="0"/>
              <a:t>do Wielkiej Brytanii, a potem do Kanady. </a:t>
            </a:r>
          </a:p>
          <a:p>
            <a:pPr>
              <a:buNone/>
            </a:pPr>
            <a:r>
              <a:rPr lang="pl-PL" dirty="0"/>
              <a:t>Pracowała m.in. jako dozorczyni, fryzjerka, </a:t>
            </a:r>
          </a:p>
          <a:p>
            <a:pPr>
              <a:buNone/>
            </a:pPr>
            <a:r>
              <a:rPr lang="pl-PL" dirty="0"/>
              <a:t>pielęgniarka, pomywaczka w rezydencji siostry </a:t>
            </a:r>
          </a:p>
          <a:p>
            <a:pPr>
              <a:buNone/>
            </a:pPr>
            <a:r>
              <a:rPr lang="pl-PL" dirty="0"/>
              <a:t>Króla Jerzego. W latach 70. powróciła do Polski. </a:t>
            </a:r>
          </a:p>
          <a:p>
            <a:pPr>
              <a:buNone/>
            </a:pPr>
            <a:r>
              <a:rPr lang="pl-PL" dirty="0"/>
              <a:t>Z mężem Krzysztofem </a:t>
            </a:r>
            <a:r>
              <a:rPr lang="pl-PL" dirty="0" err="1"/>
              <a:t>Gużkowskim</a:t>
            </a:r>
            <a:r>
              <a:rPr lang="pl-PL" dirty="0"/>
              <a:t> prowadziła </a:t>
            </a:r>
          </a:p>
          <a:p>
            <a:pPr>
              <a:buNone/>
            </a:pPr>
            <a:r>
              <a:rPr lang="pl-PL" dirty="0"/>
              <a:t>terapię dzieci autystycznych i ich rodzin. Jest </a:t>
            </a:r>
          </a:p>
          <a:p>
            <a:pPr>
              <a:buNone/>
            </a:pPr>
            <a:r>
              <a:rPr lang="pl-PL" dirty="0"/>
              <a:t>autorką książek dotyczących autyzmu.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ransition spd="med">
    <p:diamond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Zmarła 6 stycznia 2014, została pochowana na </a:t>
            </a:r>
          </a:p>
          <a:p>
            <a:pPr>
              <a:buNone/>
            </a:pPr>
            <a:r>
              <a:rPr lang="pl-PL" dirty="0"/>
              <a:t>Cmentarzu żydowskim przy ul. Okopowej w </a:t>
            </a:r>
          </a:p>
          <a:p>
            <a:pPr>
              <a:buNone/>
            </a:pPr>
            <a:r>
              <a:rPr lang="pl-PL" dirty="0"/>
              <a:t>Warszawie. 5 czerwca 2014 w warszawskim </a:t>
            </a:r>
          </a:p>
          <a:p>
            <a:pPr>
              <a:buNone/>
            </a:pPr>
            <a:r>
              <a:rPr lang="pl-PL" dirty="0"/>
              <a:t>Ogrodzie Sprawiedliwych odsłonięto kamień </a:t>
            </a:r>
          </a:p>
          <a:p>
            <a:pPr>
              <a:buNone/>
            </a:pPr>
            <a:r>
              <a:rPr lang="pl-PL" dirty="0"/>
              <a:t>upamiętniający jej osobę i posadzono drzewo </a:t>
            </a:r>
          </a:p>
          <a:p>
            <a:pPr>
              <a:buNone/>
            </a:pPr>
            <a:r>
              <a:rPr lang="pl-PL" dirty="0"/>
              <a:t>pamięci.</a:t>
            </a:r>
          </a:p>
        </p:txBody>
      </p:sp>
    </p:spTree>
  </p:cSld>
  <p:clrMapOvr>
    <a:masterClrMapping/>
  </p:clrMapOvr>
  <p:transition spd="med">
    <p:diamond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357298"/>
            <a:ext cx="8686800" cy="4929222"/>
          </a:xfrm>
        </p:spPr>
        <p:txBody>
          <a:bodyPr/>
          <a:lstStyle/>
          <a:p>
            <a:pPr>
              <a:buNone/>
            </a:pPr>
            <a:r>
              <a:rPr lang="pl-PL" dirty="0"/>
              <a:t>Magdalena Grodzka - </a:t>
            </a:r>
            <a:r>
              <a:rPr lang="pl-PL" dirty="0" err="1"/>
              <a:t>Gużkowska</a:t>
            </a:r>
            <a:r>
              <a:rPr lang="pl-PL" dirty="0"/>
              <a:t> w</a:t>
            </a:r>
          </a:p>
          <a:p>
            <a:pPr>
              <a:buNone/>
            </a:pPr>
            <a:r>
              <a:rPr lang="pl-PL" dirty="0"/>
              <a:t>Grupie młodzieży podczas tzw. </a:t>
            </a:r>
            <a:r>
              <a:rPr lang="pl-PL"/>
              <a:t>tajnych </a:t>
            </a:r>
          </a:p>
          <a:p>
            <a:pPr>
              <a:buNone/>
            </a:pPr>
            <a:r>
              <a:rPr lang="pl-PL"/>
              <a:t>kompletów</a:t>
            </a:r>
            <a:r>
              <a:rPr lang="pl-PL" dirty="0"/>
              <a:t>.</a:t>
            </a:r>
          </a:p>
          <a:p>
            <a:endParaRPr lang="pl-PL" dirty="0"/>
          </a:p>
        </p:txBody>
      </p:sp>
      <p:pic>
        <p:nvPicPr>
          <p:cNvPr id="1026" name="Picture 2" descr="http://wystawy.sprawiedliwi.org.pl/wystawa/sprawiedliwi-bez-granic/wp-content/uploads/grodzka-guzkowska-2-769x12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571744"/>
            <a:ext cx="3214710" cy="42039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med">
    <p:diamond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Osiągnięcia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styczniu 2008 została uhonorowana tytułem Sprawiedliwy wśród Narodów Świata.</a:t>
            </a:r>
          </a:p>
          <a:p>
            <a:r>
              <a:rPr lang="pl-PL" dirty="0"/>
              <a:t> W październiku 2008 została odznaczona Krzyżem Komandorskim Orderu Odrodzenia Polski</a:t>
            </a:r>
          </a:p>
          <a:p>
            <a:r>
              <a:rPr lang="pl-PL" dirty="0"/>
              <a:t> W 2011 otrzymała Nagrodę im. Ireny </a:t>
            </a:r>
            <a:r>
              <a:rPr lang="pl-PL" dirty="0" err="1"/>
              <a:t>Sendlerowej</a:t>
            </a:r>
            <a:endParaRPr lang="pl-PL" dirty="0"/>
          </a:p>
        </p:txBody>
      </p:sp>
    </p:spTree>
  </p:cSld>
  <p:clrMapOvr>
    <a:masterClrMapping/>
  </p:clrMapOvr>
  <p:transition spd="med">
    <p:diamond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123</TotalTime>
  <Words>387</Words>
  <Application>Microsoft Office PowerPoint</Application>
  <PresentationFormat>Pokaz na ekranie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Franklin Gothic Book</vt:lpstr>
      <vt:lpstr>Franklin Gothic Medium</vt:lpstr>
      <vt:lpstr>Wingdings 2</vt:lpstr>
      <vt:lpstr>Wędrówka</vt:lpstr>
      <vt:lpstr>Magdalena Grodzka- Gużkowska </vt:lpstr>
      <vt:lpstr>Magdalena Grodzka- Gużkowska</vt:lpstr>
      <vt:lpstr>Magdalena Grodzka- Gużkowska</vt:lpstr>
      <vt:lpstr>Życorys</vt:lpstr>
      <vt:lpstr>Prezentacja programu PowerPoint</vt:lpstr>
      <vt:lpstr>Prezentacja programu PowerPoint</vt:lpstr>
      <vt:lpstr>Prezentacja programu PowerPoint</vt:lpstr>
      <vt:lpstr>Prezentacja programu PowerPoint</vt:lpstr>
      <vt:lpstr>Osiągnięcia</vt:lpstr>
      <vt:lpstr>Grób 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Magdalena Grodzka- Gużkowska</dc:title>
  <dc:creator>Lenovo</dc:creator>
  <cp:lastModifiedBy>MARTA GOŁUSZKA</cp:lastModifiedBy>
  <cp:revision>14</cp:revision>
  <dcterms:created xsi:type="dcterms:W3CDTF">2021-03-07T10:08:26Z</dcterms:created>
  <dcterms:modified xsi:type="dcterms:W3CDTF">2021-03-08T17:17:21Z</dcterms:modified>
</cp:coreProperties>
</file>