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793B5-FE13-4EEB-905B-24533EDBC590}" type="datetimeFigureOut">
              <a:rPr lang="pl-PL" smtClean="0"/>
              <a:t>28.02.2021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29B13-A720-41DA-AA1C-D399A8B429E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572560" cy="600079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 dirty="0">
                <a:solidFill>
                  <a:srgbClr val="0070C0"/>
                </a:solidFill>
              </a:rPr>
              <a:t>Żołnierze Wyklęci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857628"/>
            <a:ext cx="2357454" cy="235745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70C0"/>
                </a:solidFill>
              </a:rPr>
              <a:t>Pamięć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pl-PL" dirty="0"/>
              <a:t>W 2011 roku ustanowiono Narodowy Dzień Pamięci Żołnierzy Wyklętych. Przypada on                        w dniu </a:t>
            </a:r>
            <a:r>
              <a:rPr lang="pl-PL" dirty="0">
                <a:solidFill>
                  <a:srgbClr val="0070C0"/>
                </a:solidFill>
              </a:rPr>
              <a:t>1 marca. </a:t>
            </a:r>
            <a:r>
              <a:rPr lang="pl-PL" dirty="0"/>
              <a:t>Pierwszy dzień marca jest symbolicznym dniem dla Żołnierzy Wyklętych.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70C0"/>
                </a:solidFill>
              </a:rPr>
              <a:t>    </a:t>
            </a:r>
            <a:r>
              <a:rPr lang="pl-PL" dirty="0">
                <a:solidFill>
                  <a:schemeClr val="tx1"/>
                </a:solidFill>
              </a:rPr>
              <a:t>Święto nie jest dniem wolnym od pracy.</a:t>
            </a:r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70C0"/>
                </a:solidFill>
              </a:rPr>
              <a:t>Mundur jednego z Żołnierzy Wyklętych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>
                <a:solidFill>
                  <a:srgbClr val="0070C0"/>
                </a:solidFill>
              </a:rPr>
              <a:t>                                        Edwarda Taraśkiewicza </a:t>
            </a:r>
            <a:r>
              <a:rPr lang="pl-PL" dirty="0"/>
              <a:t>                                                             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14488"/>
            <a:ext cx="3853126" cy="461009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Strzałka w lewo i w górę 6"/>
          <p:cNvSpPr/>
          <p:nvPr/>
        </p:nvSpPr>
        <p:spPr>
          <a:xfrm>
            <a:off x="4286248" y="4071942"/>
            <a:ext cx="2000264" cy="1214446"/>
          </a:xfrm>
          <a:prstGeom prst="lef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3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4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6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7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8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9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20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70C0"/>
                </a:solidFill>
              </a:rPr>
              <a:t>Organizacje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400" dirty="0"/>
              <a:t>Już w roku 1943 w związku z niemieckimi klęskami na wschodnim froncie dowództwo Armii Krajowej rozpoczęło tworzenie struktur na wypadek okupacji przez ZSRR. Powstała organizacja </a:t>
            </a:r>
            <a:r>
              <a:rPr lang="pl-PL" sz="1400" b="1" dirty="0"/>
              <a:t>NIE,</a:t>
            </a:r>
            <a:r>
              <a:rPr lang="pl-PL" sz="1400" dirty="0"/>
              <a:t> łącząca struktury cywilne                     i wojskowe, mające na celu samoobronę i podtrzymywanie morale polskiego społeczeństwa w oczekiwaniu na wojnę Zachodu z ZSRR.</a:t>
            </a:r>
          </a:p>
          <a:p>
            <a:pPr algn="just"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400" dirty="0"/>
              <a:t>Wobec wkraczającej Armii Czerwonej  Narodowe Siły Zbrojne, a następnie Narodowe Zjednoczenie Wojskowe były gotowe do ofiarnej walki w obronie suwerenności. </a:t>
            </a:r>
          </a:p>
          <a:p>
            <a:pPr>
              <a:buNone/>
            </a:pPr>
            <a:endParaRPr lang="pl-PL" sz="1400" dirty="0"/>
          </a:p>
        </p:txBody>
      </p:sp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NIE</a:t>
            </a:r>
            <a:r>
              <a:rPr lang="pl-PL" dirty="0"/>
              <a:t> – kadrowa organizacja wojskowa, której </a:t>
            </a:r>
          </a:p>
          <a:p>
            <a:pPr algn="just">
              <a:buNone/>
            </a:pPr>
            <a:r>
              <a:rPr lang="pl-PL" dirty="0"/>
              <a:t>zadaniem było kontynuowanie walki o </a:t>
            </a:r>
          </a:p>
          <a:p>
            <a:pPr algn="just">
              <a:buNone/>
            </a:pPr>
            <a:r>
              <a:rPr lang="pl-PL" dirty="0"/>
              <a:t>niepodległość Polski po wkroczeniu Armii </a:t>
            </a:r>
          </a:p>
          <a:p>
            <a:pPr algn="just">
              <a:buNone/>
            </a:pPr>
            <a:r>
              <a:rPr lang="pl-PL" dirty="0"/>
              <a:t>Czerwonej. </a:t>
            </a:r>
          </a:p>
          <a:p>
            <a:pPr algn="just">
              <a:buNone/>
            </a:pPr>
            <a:r>
              <a:rPr lang="pl-PL" dirty="0"/>
              <a:t>Nazwa może być tłumaczona na dwa </a:t>
            </a:r>
          </a:p>
          <a:p>
            <a:pPr algn="just">
              <a:buNone/>
            </a:pPr>
            <a:r>
              <a:rPr lang="pl-PL" dirty="0"/>
              <a:t>sposoby – NIE jako skrót od słowa </a:t>
            </a:r>
          </a:p>
          <a:p>
            <a:pPr algn="just">
              <a:buNone/>
            </a:pPr>
            <a:r>
              <a:rPr lang="pl-PL" dirty="0"/>
              <a:t>,,Niepodległość" lub jako symbol sprzeciwu </a:t>
            </a:r>
          </a:p>
          <a:p>
            <a:pPr algn="just">
              <a:buNone/>
            </a:pPr>
            <a:r>
              <a:rPr lang="pl-PL" dirty="0"/>
              <a:t>wobec ZSRR.</a:t>
            </a:r>
          </a:p>
          <a:p>
            <a:pPr algn="just">
              <a:buNone/>
            </a:pPr>
            <a:r>
              <a:rPr lang="pl-PL" dirty="0"/>
              <a:t> Komendantem Głównym NIE został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generał Leopold Okulicki.</a:t>
            </a:r>
          </a:p>
          <a:p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071942"/>
            <a:ext cx="1785950" cy="268119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8046156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172</Words>
  <Application>Microsoft Office PowerPoint</Application>
  <PresentationFormat>Pokaz na ekranie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Calibri</vt:lpstr>
      <vt:lpstr>Motyw pakietu Office</vt:lpstr>
      <vt:lpstr>Żołnierze Wyklęci</vt:lpstr>
      <vt:lpstr>Pamięć</vt:lpstr>
      <vt:lpstr>Mundur jednego z Żołnierzy Wyklętych</vt:lpstr>
      <vt:lpstr>Organizacje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Żołnierze Wyklęci</dc:title>
  <dc:creator>Lenovo</dc:creator>
  <cp:lastModifiedBy>MARTA GOŁUSZKA</cp:lastModifiedBy>
  <cp:revision>17</cp:revision>
  <dcterms:created xsi:type="dcterms:W3CDTF">2021-02-26T17:42:30Z</dcterms:created>
  <dcterms:modified xsi:type="dcterms:W3CDTF">2021-02-28T10:49:20Z</dcterms:modified>
</cp:coreProperties>
</file>