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9A214-186E-475D-8ED9-8E899F68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6ABB82-FD44-4D4B-8E23-32908BA8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EF34A6-C42F-47E4-B39B-81788396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437C2-9DA4-4B6F-A1EB-71576C55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D42690-2890-45C0-8BF8-36A96F75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25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0CC25-9493-4BC1-B955-EE7E93FD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18CB90-62E9-4AFC-B8A4-E302F5D27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13C594-7CF8-49C3-8BE3-61297A7F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72A28C-B7F3-446E-BFEE-DEEEA9A1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ABF2DD-0B4D-458E-B628-405AF1BF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09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2B642D-68FF-4E52-82C0-7945AADB1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F9E8C0-CFA9-483D-8A61-6B579A7E4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22CCA-AEEC-4AA6-8C21-FF9E69B7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DA90C2-8BB4-4325-B799-1B92A902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21D0CE-7EE0-41F7-AE04-F4484F57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3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9856F-B80B-4575-9AD4-A0564565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5D4E80-8690-480E-A571-FBFB3B9D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E63492-35D4-4A82-8210-9CEA36C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55AE5-98D2-428D-8361-0B178C62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21FA3B-43FE-47DA-8C97-FEC9EBFB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36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2B718-60E9-427E-B61B-CED8C6B9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C42DE2-80DE-475E-9781-1BC4FD1DA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577427-7E1E-4751-88F4-26E007E0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DBDB04-2DCB-461A-9B26-2FDD4E70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ADEED7-7C0A-4766-8A39-848B97C5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4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62007F-5B87-4E6E-8AF9-D9DB4D02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A8AF13-332C-41DF-9E79-B0B44BD02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BE5979-839F-45D8-91C1-D09BD9F31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BDCF58-AC75-48B8-B2C2-8618394F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CE4889-1C8A-4CF5-A31B-8B163AD9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AD03BB-DFF5-4EEE-AB8E-08D8F8AB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A6491D-602C-465C-979B-1D5C7942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C6DE18-0E02-4219-935F-8C54CBB8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554B90-28D8-4DA7-B3DE-5FDA6B76E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634C3C-A279-4FD9-9C61-7D9AF196A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3CECB4-B7F2-436D-88A8-00D3761B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237E868-3D1C-4D2A-B523-E5D05144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D0F02D-818D-4D73-8757-61A1DB10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992069E-D654-4E0E-99F5-37DA99B8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9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23504-4842-4E8A-A01E-8F5159C1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BD88D3A-51A5-442A-8F91-EDE0004F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C0EC88A-3A90-4CFB-8F54-0BFF2D0C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9188771-60D2-43AA-80BA-1B0CF791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7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2944724-320B-4CFA-887F-CF60133D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C9FCF0-9ACE-4DAD-85E3-028F9D46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58DFAE-B0C2-42BE-9ADD-F3B37417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0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1DA44-C868-4EDA-AEC3-B7BB44C9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6F887-6488-4595-87AB-65EA6A94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163402-EEC3-4031-9E3A-A02D8FAD8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C6E58E-9F12-412A-AA08-B2B47C5C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A770B4-F7DF-4E29-A7E9-51BAC3EB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3D03A4-F178-4A98-925C-BCD31CCD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75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760A8-684C-47D8-92E5-510B5437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003AB1-1656-49DC-858D-FD6657D5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B1F8B1-635A-4979-9C20-D169020E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7D7D73-7CAF-4AA2-BF81-BDB7A2BE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D359B0-98C5-461D-86AE-44AE4DD9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F7DB4E-591C-41D7-B7BC-E9B76F58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74DD3F-CA2C-49BA-A51B-AF851613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C26ED0-4B0D-4F00-84C2-F9A1BB7C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9EC2B6-34DD-4D92-A80E-C66137EF5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9E41-E834-4D23-88D7-4A4A4DD87F45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4A42D9-80BD-4DC3-B678-D866D5EE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964AF4-CD94-4D27-A80F-BA3110A81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F621-3BCA-447E-BB17-81F134EB07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3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FEBD6FF-F416-44AA-984D-CE89DC2E2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pl-PL" sz="5200" dirty="0">
                <a:solidFill>
                  <a:schemeClr val="tx2"/>
                </a:solidFill>
                <a:latin typeface="Algerian" panose="04020705040A02060702" pitchFamily="82" charset="0"/>
              </a:rPr>
              <a:t>Danuta Siedzikówna „Inka”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146B5D-F51F-4AE3-BC93-D517431E5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Szwadron.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431C5-B415-4D3A-A2F3-B12D17BC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algn="just"/>
            <a:r>
              <a:rPr lang="pl-PL" sz="1900" dirty="0"/>
              <a:t>Na początku marca 1946r. Dostała przydział do szwadronu dowodzonego przez Zdzisława </a:t>
            </a:r>
            <a:r>
              <a:rPr lang="pl-PL" sz="1900" dirty="0" err="1"/>
              <a:t>Badochę</a:t>
            </a:r>
            <a:r>
              <a:rPr lang="pl-PL" sz="1900" dirty="0"/>
              <a:t> „Żelaznego”, gdzie była sanitariuszką, a czasem nawet łączniczką i wywiadowcą. </a:t>
            </a:r>
          </a:p>
          <a:p>
            <a:r>
              <a:rPr lang="pl-PL" sz="1900" dirty="0"/>
              <a:t>Rozbrajały posterunki Milicji Obywatelskiej karali donosicieli.</a:t>
            </a:r>
          </a:p>
          <a:p>
            <a:r>
              <a:rPr lang="pl-PL" sz="1900" dirty="0"/>
              <a:t>„Inka” w szeregach szwadronu brała udział w akcji pociągowej 4 maja 1946r. </a:t>
            </a:r>
          </a:p>
          <a:p>
            <a:pPr algn="just"/>
            <a:r>
              <a:rPr lang="pl-PL" sz="1900" dirty="0"/>
              <a:t>19 maja 1946 szwadron rozbroił załogi siedmiu posterunków MO i jednej placówki UB w powiacie kościerskim                                       i starogardzkim.</a:t>
            </a:r>
          </a:p>
          <a:p>
            <a:pPr algn="just"/>
            <a:r>
              <a:rPr lang="pl-PL" sz="1900" dirty="0"/>
              <a:t>10 czerwca brała udział w potyczce koło wsi Tulice. W trakcie walk został ranny „Żelazny”. Po złamaniu oporu milicjantów                        i UB, na rozkaz „ Leszka” partyzanci rozstrzelali dwóch funkcjonariuszy UB. „Inka” wtedy udzieliła pomocy jednemu                z nich.</a:t>
            </a:r>
          </a:p>
        </p:txBody>
      </p:sp>
    </p:spTree>
    <p:extLst>
      <p:ext uri="{BB962C8B-B14F-4D97-AF65-F5344CB8AC3E}">
        <p14:creationId xmlns:p14="http://schemas.microsoft.com/office/powerpoint/2010/main" val="93601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Żołnierze szwadronu.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DB66568-6F12-47DE-BDCA-A27BAC13C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7" r="18305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7021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latin typeface="Chiller" panose="04020404031007020602" pitchFamily="82" charset="0"/>
              </a:rPr>
              <a:t>Ostatnia misja.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431C5-B415-4D3A-A2F3-B12D17BC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algn="just"/>
            <a:r>
              <a:rPr lang="pl-PL" sz="2200" dirty="0">
                <a:solidFill>
                  <a:srgbClr val="FEFFFF"/>
                </a:solidFill>
              </a:rPr>
              <a:t>Ostatnią misją „Inki” była podróż 13 lipca 1946r. do Malborka, Olsztyna, Gdańska. Miała zdobyć potrzebne lekarstwa i informacje o „Żelaznym”. W Malborku dowiedziała się, że „Żelazny” nie żyje. </a:t>
            </a:r>
          </a:p>
          <a:p>
            <a:pPr algn="just"/>
            <a:r>
              <a:rPr lang="pl-PL" sz="2200" dirty="0">
                <a:solidFill>
                  <a:srgbClr val="FEFFFF"/>
                </a:solidFill>
              </a:rPr>
              <a:t>Potem zatrzymała się w Olsztynie w jednym                      z lokali konspiracyjnych. Ranem do mieszkania wkroczyli funkcjonariusze UB i ją aresztowali.</a:t>
            </a:r>
          </a:p>
          <a:p>
            <a:pPr algn="just"/>
            <a:r>
              <a:rPr lang="pl-PL" sz="2200" dirty="0">
                <a:solidFill>
                  <a:srgbClr val="FEFFFF"/>
                </a:solidFill>
              </a:rPr>
              <a:t>Śledczy z Wojewódzkiego Urzędu Bezpieczeństwa Publicznego w Gdańsku chcieli uzyskać od niej informacje o  oddziale „Łupaszki” i osób, które im pomagały, dlatego ją torturowano.</a:t>
            </a:r>
          </a:p>
        </p:txBody>
      </p:sp>
    </p:spTree>
    <p:extLst>
      <p:ext uri="{BB962C8B-B14F-4D97-AF65-F5344CB8AC3E}">
        <p14:creationId xmlns:p14="http://schemas.microsoft.com/office/powerpoint/2010/main" val="29224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4925E-FA04-4750-A5D1-DF8A0101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dirty="0"/>
              <a:t>Rozprawa i akt oskarżenia.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DBBF7-D5D4-4C2E-B943-76131483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3 sierpnia 1946r. na pierwszej i jedynej rozprawie sędzia odczytał akt oskarżenia</a:t>
            </a:r>
          </a:p>
          <a:p>
            <a:pPr marL="0" indent="0">
              <a:buNone/>
            </a:pPr>
            <a:r>
              <a:rPr lang="pl-PL" sz="2000" dirty="0"/>
              <a:t>Zarzucano jej atak z użyciem broni palnej na milicjanta, zachęcanie do zabicia funkcjonariuszy UB i posiadanie broni bez zezwolenia.</a:t>
            </a:r>
          </a:p>
          <a:p>
            <a:pPr marL="0" indent="0">
              <a:buNone/>
            </a:pPr>
            <a:r>
              <a:rPr lang="pl-PL" sz="2000" dirty="0"/>
              <a:t>„Inka” nie przyznała się do tych czynów, ale świadkowie złożyli obciążające zeznania. Wydano wyrok śmierci.</a:t>
            </a:r>
          </a:p>
          <a:p>
            <a:r>
              <a:rPr lang="pl-PL" sz="2000" dirty="0"/>
              <a:t>28 sierpnia 1946 r. Danuta </a:t>
            </a:r>
            <a:r>
              <a:rPr lang="pl-PL" sz="2000" dirty="0" err="1"/>
              <a:t>Siedzikówna</a:t>
            </a:r>
            <a:r>
              <a:rPr lang="pl-PL" sz="2000" dirty="0"/>
              <a:t> nie była jeszcze wtedy pełnoletnia. Ostatnie chwile jej życia wspominał ks. Marian Prusak, który został wezwany, aby udzielić jej ostatniego namaszczenia.</a:t>
            </a:r>
          </a:p>
          <a:p>
            <a:r>
              <a:rPr lang="pl-PL" sz="2000" dirty="0"/>
              <a:t>Na moment przed śmiercią </a:t>
            </a:r>
            <a:r>
              <a:rPr lang="pl-PL" sz="2000" dirty="0" err="1"/>
              <a:t>Siedzikówna</a:t>
            </a:r>
            <a:r>
              <a:rPr lang="pl-PL" sz="2000" dirty="0"/>
              <a:t> i </a:t>
            </a:r>
            <a:r>
              <a:rPr lang="pl-PL" sz="2000" dirty="0" err="1"/>
              <a:t>Selmanowicz</a:t>
            </a:r>
            <a:r>
              <a:rPr lang="pl-PL" sz="2000" dirty="0"/>
              <a:t> krzyknęli: „Niech żyje Polska!”. „Inka” dodała jeszcze: „Niech żyje »Łupaszko«!”. Po komendzie „Ognia!” rozległy się strzały. „Zagończyk” i „Inka” nie zginęli od razu, strzałem z pistoletu zabił ich dowódca plutonu egzekucyjnego.</a:t>
            </a:r>
          </a:p>
        </p:txBody>
      </p:sp>
    </p:spTree>
    <p:extLst>
      <p:ext uri="{BB962C8B-B14F-4D97-AF65-F5344CB8AC3E}">
        <p14:creationId xmlns:p14="http://schemas.microsoft.com/office/powerpoint/2010/main" val="282791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245A21-1EE9-4482-B5AE-5DFDD859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pl-PL" dirty="0">
                <a:latin typeface="Harlow Solid Italic" panose="04030604020F02020D02" pitchFamily="82" charset="0"/>
              </a:rPr>
              <a:t>Państwowy pogrzeb.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A7C5B-E942-4525-8631-BF193682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pPr algn="just"/>
            <a:r>
              <a:rPr lang="pl-PL" sz="1900" dirty="0"/>
              <a:t>1 marca 2015 r. w Pałacu Prezydenckim odbyła się uroczystość wręczenia kolejnych not identyfikacyjnych członkom rodzin ofiar terroru komunistycznego. Wśród zidentyfikowanych bohaterów powojennej Polski znalazła się również Danuta </a:t>
            </a:r>
            <a:r>
              <a:rPr lang="pl-PL" sz="1900" dirty="0" err="1"/>
              <a:t>Siedzikówna</a:t>
            </a:r>
            <a:r>
              <a:rPr lang="pl-PL" sz="1900" dirty="0"/>
              <a:t> "Inka".</a:t>
            </a:r>
          </a:p>
          <a:p>
            <a:pPr algn="just"/>
            <a:r>
              <a:rPr lang="pl-PL" sz="1900" dirty="0"/>
              <a:t>28 sierpnia 2016 r. odbędzie się państwowy pogrzeb Danuty </a:t>
            </a:r>
            <a:r>
              <a:rPr lang="pl-PL" sz="1900" dirty="0" err="1"/>
              <a:t>Siedzikówny</a:t>
            </a:r>
            <a:r>
              <a:rPr lang="pl-PL" sz="1900" dirty="0"/>
              <a:t> ps. "Inka", sanitariuszki 5 Wileńskiej Brygady AK                       oraz </a:t>
            </a:r>
            <a:r>
              <a:rPr lang="pl-PL" sz="1900" dirty="0" err="1"/>
              <a:t>ś.p</a:t>
            </a:r>
            <a:r>
              <a:rPr lang="pl-PL" sz="1900" dirty="0"/>
              <a:t>. Feliksa </a:t>
            </a:r>
            <a:r>
              <a:rPr lang="pl-PL" sz="1900" dirty="0" err="1"/>
              <a:t>Selmanowicza</a:t>
            </a:r>
            <a:r>
              <a:rPr lang="pl-PL" sz="1900" dirty="0"/>
              <a:t> ps. "Zagończyk", dowódcy 2 kompanii 4 Wileńskiej Brygady AK. Uroczystości pogrzebowe zorganizowano                      w 70. rocznicę wykonania wyroku śmierci przez komunistycznych oprawców na bohaterach-Żołnierzach Niezłomnych.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2F3196-4AFF-47B3-A0DD-7E11A471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2" y="761173"/>
            <a:ext cx="4772455" cy="20282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155687-300E-4492-B156-6D0ADC3BF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813" y="3457431"/>
            <a:ext cx="3571444" cy="23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484015-4754-474D-B30F-528E07A6E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75" r="-2" b="-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26F020-DE14-4D8B-B935-FB0312A5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dirty="0">
                <a:latin typeface="Gloucester MT Extra Condensed" panose="02030808020601010101" pitchFamily="18" charset="0"/>
              </a:rPr>
              <a:t>Pamięć.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F7B66-E278-4987-A4E5-02598204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79544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pl-PL" sz="2400" dirty="0"/>
              <a:t>Od 2001 r. Danuta Siedzikówna jest patronką skweru w Sopocie,                      od 2009 r. – Szkoły Podstawowej w Podjazach,   a od 2010 r. – Gimnazjum nr2                                w Ostrołęce oraz kilku drużyn harcerskich.</a:t>
            </a:r>
          </a:p>
          <a:p>
            <a:pPr algn="just"/>
            <a:r>
              <a:rPr lang="pl-PL" sz="2400" dirty="0"/>
              <a:t> W 2012 r. w Krakowie                   w parku dr. Henryka Jordana stanęło popiersie „Inki”.                     W wielu miastach                                   i miasteczkach powstają ulice, ronda i skwery jej imienia.</a:t>
            </a:r>
          </a:p>
        </p:txBody>
      </p:sp>
    </p:spTree>
    <p:extLst>
      <p:ext uri="{BB962C8B-B14F-4D97-AF65-F5344CB8AC3E}">
        <p14:creationId xmlns:p14="http://schemas.microsoft.com/office/powerpoint/2010/main" val="101657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E66917-3CF2-486A-921A-B512ECEC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81939"/>
            <a:ext cx="8924925" cy="6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0A7CDF-5B22-4D6E-8446-2D9388FB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Dziękuję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uwag</a:t>
            </a:r>
            <a:r>
              <a:rPr lang="pl-P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ę.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9E1080-F189-46BE-980B-BDFD06A4B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Kinga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Oleś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4" y="170655"/>
            <a:ext cx="3990973" cy="1020763"/>
          </a:xfrm>
        </p:spPr>
        <p:txBody>
          <a:bodyPr>
            <a:normAutofit/>
          </a:bodyPr>
          <a:lstStyle/>
          <a:p>
            <a:r>
              <a:rPr lang="pl-PL" dirty="0">
                <a:latin typeface="Blackadder ITC" panose="04020505051007020D02" pitchFamily="82" charset="0"/>
              </a:rPr>
              <a:t>Pochodzenie.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16BBF1-89C7-4BC3-B35D-80C8D9FED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2" b="2048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431C5-B415-4D3A-A2F3-B12D17BC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077" y="1219200"/>
            <a:ext cx="6619875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/>
              <a:t>Danuta Siedzikówna </a:t>
            </a:r>
            <a:r>
              <a:rPr lang="pl-PL" sz="2400" dirty="0"/>
              <a:t>była córką </a:t>
            </a:r>
            <a:r>
              <a:rPr lang="pl-PL" sz="2400" b="1" dirty="0"/>
              <a:t>Wacława</a:t>
            </a:r>
            <a:r>
              <a:rPr lang="pl-PL" sz="2400" dirty="0"/>
              <a:t> i </a:t>
            </a:r>
            <a:r>
              <a:rPr lang="pl-PL" sz="2400" b="1" dirty="0"/>
              <a:t>Eugenii</a:t>
            </a:r>
            <a:r>
              <a:rPr lang="pl-PL" sz="2400" dirty="0"/>
              <a:t>    z Tymińskich. Urodziła się 3 września 1928 r. we wsi Guszczewina w powiecie bielskim na Podlasiu. Jej ojciec był leśniczym. Podczas studiów                                    na politechnice w Petersburgu prowadził działalność antycarską, za co trafił na zesłanie.                  Do wolnej już Polski wrócił dopiero w 1926 r. Wkrótce po powrocie wziął ślub z Eugenią Tymińską. Po roku przyszła na świat ich pierwsza córka Wiesława, rok później Danuta, a w 1931 r. Irena. Cała rodzina mieszkała w leśniczówce Olchówka koło Narewki. Dziewczynki uczyły się                      w szkole powszechnej w Narewce.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6082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gency FB" panose="020B0503020202020204" pitchFamily="34" charset="0"/>
              </a:rPr>
              <a:t>Rodzina.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967F8AB4-8CA1-4A0A-91B3-90300361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72923"/>
            <a:ext cx="5692763" cy="3657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92D961C-6867-4AD8-B5AC-BD314BAE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3191235"/>
            <a:ext cx="5455917" cy="24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Broadway" panose="04040905080B02020502" pitchFamily="82" charset="0"/>
              </a:rPr>
              <a:t>Okupacja – śmierć rodziców.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9EC307F-E302-4810-992F-4D3CF4851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175" y="1356736"/>
            <a:ext cx="8425825" cy="46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/>
              <a:t>Babcia Aniela.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C2B4F9A2-B6DB-47B1-A18A-4D5D768C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/>
              <a:t>Siostry Siedzikówny z babcia Anielą i kuzynostwem.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FC1514-C91F-4B68-BE54-7D485F4B4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0" r="1" b="54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37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dirty="0">
                <a:solidFill>
                  <a:srgbClr val="FFFFFF"/>
                </a:solidFill>
                <a:latin typeface="Freestyle Script" panose="030804020302050B0404" pitchFamily="66" charset="0"/>
              </a:rPr>
              <a:t>Sanitariuszka.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431C5-B415-4D3A-A2F3-B12D17BC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717" y="561659"/>
            <a:ext cx="5644440" cy="628746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2400" dirty="0">
                <a:solidFill>
                  <a:schemeClr val="tx1">
                    <a:alpha val="80000"/>
                  </a:schemeClr>
                </a:solidFill>
              </a:rPr>
              <a:t>Po wstąpieniu do AK w grudniu 1943 r. Wiesława i Danuta przeszły szkolenia sanitarne. Działały w siatce konspiracyjnej AK kierowanej przez leśniczego Stanisława Wołoncieja „Konusa”</a:t>
            </a:r>
          </a:p>
          <a:p>
            <a:pPr algn="just"/>
            <a:r>
              <a:rPr lang="pl-PL" sz="2400" dirty="0">
                <a:solidFill>
                  <a:schemeClr val="tx1">
                    <a:alpha val="80000"/>
                  </a:schemeClr>
                </a:solidFill>
              </a:rPr>
              <a:t>W maju 1945r. wszyscy pracownicy nadleśnictwa w Narewce (m.in. „Inka”) zostali aresztowani przez UB.</a:t>
            </a:r>
          </a:p>
          <a:p>
            <a:pPr algn="just"/>
            <a:r>
              <a:rPr lang="pl-PL" sz="2400" dirty="0">
                <a:solidFill>
                  <a:schemeClr val="tx1">
                    <a:alpha val="80000"/>
                  </a:schemeClr>
                </a:solidFill>
              </a:rPr>
              <a:t>Gdy przewożono ich do Białegostoku,              w pobliżu Hajnówki konwój zaatakowali żołnierze z patrolu podległego Stanisławowi Wołonciejowi „Konusowi”              i uwolnił oddział, z którym Danusia trafiła do 5. Wieleńskiej Brygady AK kierowanej przez Zygmunta Szendzielarza „Łupaszkę”. Została tam sanitariuszką.</a:t>
            </a:r>
          </a:p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</a:rPr>
              <a:t>Zaczęła używać pseudonimu „Inka”, który „</a:t>
            </a:r>
            <a:r>
              <a:rPr lang="pl-PL" sz="2400" dirty="0" err="1">
                <a:solidFill>
                  <a:schemeClr val="tx1">
                    <a:alpha val="80000"/>
                  </a:schemeClr>
                </a:solidFill>
              </a:rPr>
              <a:t>pożyczyła”od</a:t>
            </a:r>
            <a:r>
              <a:rPr lang="pl-PL" sz="2400" dirty="0">
                <a:solidFill>
                  <a:schemeClr val="tx1">
                    <a:alpha val="80000"/>
                  </a:schemeClr>
                </a:solidFill>
              </a:rPr>
              <a:t> szkolnej koleżanki.</a:t>
            </a:r>
          </a:p>
          <a:p>
            <a:endParaRPr lang="pl-P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2B68D53-5B54-4AB8-8883-CDAED6F48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035" y="852150"/>
            <a:ext cx="5129784" cy="5153699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D15C82D-B922-459D-BA45-CE9C47A6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535974"/>
            <a:ext cx="5129784" cy="37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CE7278-6007-46F2-9619-1168FEF61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 dirty="0">
                <a:solidFill>
                  <a:srgbClr val="FFFFFF"/>
                </a:solidFill>
                <a:latin typeface="Bodoni MT Black" panose="02070A03080606020203" pitchFamily="18" charset="0"/>
              </a:rPr>
              <a:t>Gimnazjum i praca</a:t>
            </a:r>
            <a:r>
              <a:rPr lang="pl-PL" sz="40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431C5-B415-4D3A-A2F3-B12D17BC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dirty="0">
                <a:solidFill>
                  <a:srgbClr val="FFFFFF"/>
                </a:solidFill>
              </a:rPr>
              <a:t>„Łupaszko” po ostatniej koncentracji sił 7 września 1945 w gajówce </a:t>
            </a:r>
            <a:r>
              <a:rPr lang="pl-PL" sz="2000" dirty="0" err="1">
                <a:solidFill>
                  <a:srgbClr val="FFFFFF"/>
                </a:solidFill>
              </a:rPr>
              <a:t>Sztoczek</a:t>
            </a:r>
            <a:r>
              <a:rPr lang="pl-PL" sz="2000" dirty="0">
                <a:solidFill>
                  <a:srgbClr val="FFFFFF"/>
                </a:solidFill>
              </a:rPr>
              <a:t> wydał rozkaz </a:t>
            </a:r>
            <a:r>
              <a:rPr lang="pl-PL" sz="2000" dirty="0" err="1">
                <a:solidFill>
                  <a:srgbClr val="FFFFFF"/>
                </a:solidFill>
              </a:rPr>
              <a:t>rozformania</a:t>
            </a:r>
            <a:r>
              <a:rPr lang="pl-PL" sz="2000" dirty="0">
                <a:solidFill>
                  <a:srgbClr val="FFFFFF"/>
                </a:solidFill>
              </a:rPr>
              <a:t> zgrupowania.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Od lutego 1946 oddział ten przyjął nazwę                            6. Wileńskiej Brygady AK.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We wrześniu 1945 „Inka” wróciła do legalnego życia i podjęła naukę w gimnazjum w Nierośnie.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Dzięki chrzestnemu znalazła prace w nadleśnictwie Miłomłyn, ale ja już w styczniu porzuciła i wróciła do mjr „Łupaszki” na Pomorzu.</a:t>
            </a:r>
          </a:p>
        </p:txBody>
      </p:sp>
    </p:spTree>
    <p:extLst>
      <p:ext uri="{BB962C8B-B14F-4D97-AF65-F5344CB8AC3E}">
        <p14:creationId xmlns:p14="http://schemas.microsoft.com/office/powerpoint/2010/main" val="394342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697956C-09DD-4D7D-95A5-BAF051C13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81" b="9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DE9E87-3945-42F5-9F06-DD1C746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urlz MT" panose="04040404050702020202" pitchFamily="82" charset="0"/>
              </a:rPr>
              <a:t>Koncentracja 5. Wileńskiej Brygady AK w Gajówce Stoczek.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urlz MT" panose="04040404050702020202" pitchFamily="82" charset="0"/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  <a:latin typeface="Curlz MT" panose="04040404050702020202" pitchFamily="8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05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865</Words>
  <Application>Microsoft Office PowerPoint</Application>
  <PresentationFormat>Panoramiczny</PresentationFormat>
  <Paragraphs>43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31" baseType="lpstr">
      <vt:lpstr>Agency FB</vt:lpstr>
      <vt:lpstr>Algerian</vt:lpstr>
      <vt:lpstr>Arial</vt:lpstr>
      <vt:lpstr>Blackadder ITC</vt:lpstr>
      <vt:lpstr>Bodoni MT Black</vt:lpstr>
      <vt:lpstr>Broadway</vt:lpstr>
      <vt:lpstr>Calibri</vt:lpstr>
      <vt:lpstr>Calibri Light</vt:lpstr>
      <vt:lpstr>Chiller</vt:lpstr>
      <vt:lpstr>Curlz MT</vt:lpstr>
      <vt:lpstr>Freestyle Script</vt:lpstr>
      <vt:lpstr>Gloucester MT Extra Condensed</vt:lpstr>
      <vt:lpstr>Harlow Solid Italic</vt:lpstr>
      <vt:lpstr>Motyw pakietu Office</vt:lpstr>
      <vt:lpstr>Danuta Siedzikówna „Inka”</vt:lpstr>
      <vt:lpstr>Pochodzenie.</vt:lpstr>
      <vt:lpstr>Rodzina.</vt:lpstr>
      <vt:lpstr>Okupacja – śmierć rodziców. </vt:lpstr>
      <vt:lpstr>Babcia Aniela.</vt:lpstr>
      <vt:lpstr>Sanitariuszka.</vt:lpstr>
      <vt:lpstr>Prezentacja programu PowerPoint</vt:lpstr>
      <vt:lpstr>Gimnazjum i praca.</vt:lpstr>
      <vt:lpstr>Koncentracja 5. Wileńskiej Brygady AK w Gajówce Stoczek. </vt:lpstr>
      <vt:lpstr>Szwadron.</vt:lpstr>
      <vt:lpstr>Żołnierze szwadronu.</vt:lpstr>
      <vt:lpstr>Ostatnia misja.</vt:lpstr>
      <vt:lpstr>Rozprawa i akt oskarżenia.</vt:lpstr>
      <vt:lpstr>Państwowy pogrzeb.</vt:lpstr>
      <vt:lpstr>Pamięć.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Danuta Siedzikówna „Inka”</dc:title>
  <dc:creator>Kinga Oleś</dc:creator>
  <cp:lastModifiedBy>MARTA GOŁUSZKA</cp:lastModifiedBy>
  <cp:revision>5</cp:revision>
  <dcterms:created xsi:type="dcterms:W3CDTF">2021-02-25T19:49:46Z</dcterms:created>
  <dcterms:modified xsi:type="dcterms:W3CDTF">2021-02-28T11:18:32Z</dcterms:modified>
</cp:coreProperties>
</file>