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76ef7c918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76ef7c918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776ef7c91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776ef7c91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76ef7c918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76ef7c918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76ef7c918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76ef7c918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76ef7c918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76ef7c918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76ef7c918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76ef7c918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776ef7c918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776ef7c918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76ef7c918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76ef7c918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25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53325"/>
            <a:ext cx="8520600" cy="171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latin typeface="Impact"/>
                <a:ea typeface="Impact"/>
                <a:cs typeface="Impact"/>
                <a:sym typeface="Impact"/>
              </a:rPr>
              <a:t>,,...CHCĘ WAM </a:t>
            </a:r>
            <a:r>
              <a:rPr lang="pl" sz="4800">
                <a:latin typeface="Impact"/>
                <a:ea typeface="Impact"/>
                <a:cs typeface="Impact"/>
                <a:sym typeface="Impact"/>
              </a:rPr>
              <a:t>POWIEDZIEĆ</a:t>
            </a:r>
            <a:r>
              <a:rPr lang="pl" sz="4800">
                <a:latin typeface="Impact"/>
                <a:ea typeface="Impact"/>
                <a:cs typeface="Impact"/>
                <a:sym typeface="Impact"/>
              </a:rPr>
              <a:t> NIE USTAWAJCIE W </a:t>
            </a:r>
            <a:r>
              <a:rPr lang="pl" sz="4800">
                <a:latin typeface="Impact"/>
                <a:ea typeface="Impact"/>
                <a:cs typeface="Impact"/>
                <a:sym typeface="Impact"/>
              </a:rPr>
              <a:t>MODLITWIE</a:t>
            </a:r>
            <a:r>
              <a:rPr lang="pl" sz="4800">
                <a:latin typeface="Impact"/>
                <a:ea typeface="Impact"/>
                <a:cs typeface="Impact"/>
                <a:sym typeface="Impact"/>
              </a:rPr>
              <a:t>’’</a:t>
            </a:r>
            <a:endParaRPr sz="4800"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descr="15 lat temu zmarł Jan Paweł II. Wielki papież odwiedzał ..." id="55" name="Google Shape;55;p13"/>
          <p:cNvPicPr preferRelativeResize="0"/>
          <p:nvPr/>
        </p:nvPicPr>
        <p:blipFill rotWithShape="1">
          <a:blip r:embed="rId3">
            <a:alphaModFix/>
          </a:blip>
          <a:srcRect b="-4860" l="0" r="0" t="4860"/>
          <a:stretch/>
        </p:blipFill>
        <p:spPr>
          <a:xfrm>
            <a:off x="2703613" y="2069325"/>
            <a:ext cx="3736775" cy="341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2666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                    CO TO JEST MODLITWA?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224350"/>
            <a:ext cx="8520600" cy="161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1600"/>
              </a:spcAft>
              <a:buNone/>
            </a:pPr>
            <a:r>
              <a:rPr b="1" lang="pl" sz="1900">
                <a:solidFill>
                  <a:schemeClr val="dk1"/>
                </a:solidFill>
              </a:rPr>
              <a:t>Modlitwa</a:t>
            </a:r>
            <a:r>
              <a:rPr lang="pl" sz="1900">
                <a:solidFill>
                  <a:schemeClr val="dk1"/>
                </a:solidFill>
              </a:rPr>
              <a:t> – </a:t>
            </a:r>
            <a:r>
              <a:rPr lang="pl" sz="1900">
                <a:solidFill>
                  <a:schemeClr val="dk1"/>
                </a:solidFill>
              </a:rPr>
              <a:t>czynność kultowa, występująca w wielu religiach. Polega na skierowaniu swoich myśli do istoty lub istot, mogących być lub będących przedmiotem kultu, czyli na przykład Świętych. Powinny być wyciszeniem i rozmową z Bogiem.</a:t>
            </a:r>
            <a:endParaRPr sz="260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92350" y="2891675"/>
            <a:ext cx="3198750" cy="212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"/>
              <a:t>                          Formy Modlitwy</a:t>
            </a:r>
            <a:endParaRPr b="1"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601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1.</a:t>
            </a:r>
            <a:r>
              <a:rPr b="1" lang="pl"/>
              <a:t>Modlitwa</a:t>
            </a:r>
            <a:r>
              <a:rPr b="1" lang="pl"/>
              <a:t> Ustna</a:t>
            </a:r>
            <a:r>
              <a:rPr lang="pl"/>
              <a:t>-wykonujemy ją wypowiadając swoje słowa do Boga np. razem w </a:t>
            </a:r>
            <a:r>
              <a:rPr lang="pl"/>
              <a:t>wspólnocie</a:t>
            </a:r>
            <a:r>
              <a:rPr lang="pl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2.</a:t>
            </a:r>
            <a:r>
              <a:rPr b="1" lang="pl"/>
              <a:t>Modlitwa kontemplacyjna</a:t>
            </a:r>
            <a:r>
              <a:rPr lang="pl"/>
              <a:t>-inaczej przebywanie z Bogiem bycie z nim.Oglądając obrazy, Pismo Święte, rozważając przebieg tajemnice różańca.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l"/>
              <a:t>3.</a:t>
            </a:r>
            <a:r>
              <a:rPr b="1" lang="pl"/>
              <a:t>Modlitwa wewnętrzna</a:t>
            </a:r>
            <a:r>
              <a:rPr lang="pl"/>
              <a:t>-płynąca prosto z serca i myśli.</a:t>
            </a:r>
            <a:endParaRPr/>
          </a:p>
        </p:txBody>
      </p:sp>
      <p:pic>
        <p:nvPicPr>
          <p:cNvPr descr="Na czym polega siła modlitwy różańcowej? | Stacja7.pl"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58675" y="3094700"/>
            <a:ext cx="2619375" cy="174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          </a:t>
            </a:r>
            <a:r>
              <a:rPr lang="pl"/>
              <a:t>Nie ustawajcie w modlitwie!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4850" y="1164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Te słowa Nie </a:t>
            </a:r>
            <a:r>
              <a:rPr lang="pl"/>
              <a:t>ustawajcie</a:t>
            </a:r>
            <a:r>
              <a:rPr lang="pl"/>
              <a:t> w modlitwie wypowiedział Jan </a:t>
            </a:r>
            <a:r>
              <a:rPr lang="pl"/>
              <a:t>Paweł</a:t>
            </a:r>
            <a:r>
              <a:rPr lang="pl"/>
              <a:t> II w </a:t>
            </a:r>
            <a:r>
              <a:rPr lang="pl"/>
              <a:t>Kalwarii</a:t>
            </a:r>
            <a:r>
              <a:rPr lang="pl"/>
              <a:t> Zebrzydowskiej 7 czerwca 1979 r.</a:t>
            </a:r>
            <a:r>
              <a:rPr i="1" lang="pl" sz="1100">
                <a:solidFill>
                  <a:schemeClr val="dk1"/>
                </a:solidFill>
              </a:rPr>
              <a:t>„Chcę wam powiedzieć wszystkim, a zwłaszcza młodym: nie ustawajcie w modlitwie! Trzeba zawsze się modlić, a nigdy nie ustawać, powiedział Pan Jezus. Módlcie się i kształtujcie poprzez modlitwę swoje życie.’’</a:t>
            </a:r>
            <a:endParaRPr i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l"/>
              <a:t> Te słowa były </a:t>
            </a:r>
            <a:r>
              <a:rPr lang="pl"/>
              <a:t>głównie</a:t>
            </a:r>
            <a:r>
              <a:rPr lang="pl"/>
              <a:t> skierowane do młodzieży.</a:t>
            </a:r>
            <a:endParaRPr/>
          </a:p>
        </p:txBody>
      </p:sp>
      <p:pic>
        <p:nvPicPr>
          <p:cNvPr descr="NIE USTAWAJCIE W MODLITWIE – obchody 40 – lecia pierwszej ..."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28075" y="2128650"/>
            <a:ext cx="3271600" cy="276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             </a:t>
            </a:r>
            <a:r>
              <a:rPr lang="pl"/>
              <a:t>Sanktuaria</a:t>
            </a:r>
            <a:r>
              <a:rPr lang="pl"/>
              <a:t> w Polsce 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89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Sanktuaria</a:t>
            </a:r>
            <a:r>
              <a:rPr lang="pl"/>
              <a:t> w Polsce: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-S</a:t>
            </a:r>
            <a:r>
              <a:rPr lang="pl"/>
              <a:t>anktuarium</a:t>
            </a:r>
            <a:r>
              <a:rPr lang="pl"/>
              <a:t> Pasyjno-Maryjne w </a:t>
            </a:r>
            <a:r>
              <a:rPr lang="pl"/>
              <a:t>Kalwarii</a:t>
            </a:r>
            <a:r>
              <a:rPr lang="pl"/>
              <a:t> Zebrzydowskiej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-</a:t>
            </a:r>
            <a:r>
              <a:rPr lang="pl"/>
              <a:t>Sanktuarium Matki Boskiej Częstochowskiej na Jasnej Górze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-Sanktuarium Matki Bożej Bolesnej Królowej Polski w Licheniu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-Sanktuarium Bożego Miłosierdzia w Łagiewnikach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-Sanktuarium  Matki Bożej Gietrzwałdzkiej-Gietrzwałd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l"/>
              <a:t>-i wiele innych </a:t>
            </a:r>
            <a:endParaRPr/>
          </a:p>
        </p:txBody>
      </p:sp>
      <p:pic>
        <p:nvPicPr>
          <p:cNvPr descr="XII Ogólnopolska Pielgrzymka Krwiodawców do Sanktuarium Maryjno ..."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7950" y="3536800"/>
            <a:ext cx="3028950" cy="151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       Jan Paweł II Pielgrzym Kalwaryjski 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pl"/>
              <a:t>Jan Paweł II jest bardzo mocno związany z historią </a:t>
            </a:r>
            <a:r>
              <a:rPr lang="pl"/>
              <a:t>Kalwaryjskiego</a:t>
            </a:r>
            <a:r>
              <a:rPr lang="pl"/>
              <a:t> </a:t>
            </a:r>
            <a:r>
              <a:rPr lang="pl"/>
              <a:t>Sanktuarium</a:t>
            </a:r>
            <a:r>
              <a:rPr lang="pl"/>
              <a:t> już od samego </a:t>
            </a:r>
            <a:r>
              <a:rPr lang="pl"/>
              <a:t>dzieciństwa. Jako kardynał powiedział w Karwali: ,,Gdy u nas w domu były jakieś zdarzenia rodzinne, gdy były jakieś kłopoty, to szliśmy </a:t>
            </a:r>
            <a:r>
              <a:rPr lang="pl"/>
              <a:t> wtedy do Matki Bożej Kalwaryjskiej i na Dróżki i tak już to </a:t>
            </a:r>
            <a:r>
              <a:rPr lang="pl"/>
              <a:t>u mnie</a:t>
            </a:r>
            <a:r>
              <a:rPr lang="pl"/>
              <a:t> </a:t>
            </a:r>
            <a:r>
              <a:rPr lang="pl"/>
              <a:t>pozostało...’’</a:t>
            </a:r>
            <a:r>
              <a:rPr lang="pl"/>
              <a:t> Podczas wizyty w K</a:t>
            </a:r>
            <a:r>
              <a:rPr lang="pl"/>
              <a:t>alwarii</a:t>
            </a:r>
            <a:r>
              <a:rPr lang="pl"/>
              <a:t> w 2002 r. Jan Paweł II powiedział wzruszające słowa </a:t>
            </a:r>
            <a:r>
              <a:rPr i="1" lang="pl" sz="1100">
                <a:solidFill>
                  <a:schemeClr val="dk1"/>
                </a:solidFill>
              </a:rPr>
              <a:t> (Proszę, abyście się za mnie tu modlili za życia mojego i po śmierci.)</a:t>
            </a:r>
            <a:endParaRPr/>
          </a:p>
        </p:txBody>
      </p:sp>
      <p:pic>
        <p:nvPicPr>
          <p:cNvPr descr="Św. Jan Paweł II w Sanktuarium w Kalwarii Zebrzydowskiej – 19 ..."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8625" y="3451584"/>
            <a:ext cx="3540975" cy="2386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Ważne </a:t>
            </a:r>
            <a:r>
              <a:rPr lang="pl"/>
              <a:t>Modlitwy</a:t>
            </a:r>
            <a:r>
              <a:rPr lang="pl"/>
              <a:t>.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Modlitwy codzienne:modlitwa </a:t>
            </a:r>
            <a:r>
              <a:rPr lang="pl"/>
              <a:t>poranna</a:t>
            </a:r>
            <a:r>
              <a:rPr lang="pl"/>
              <a:t> i wieczorna, Anioł Pański.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Koronka do </a:t>
            </a:r>
            <a:r>
              <a:rPr lang="pl"/>
              <a:t>Miłosierdzia</a:t>
            </a:r>
            <a:r>
              <a:rPr lang="pl"/>
              <a:t> Bożego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Litanie i nowenny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Różaniec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l"/>
              <a:t>Pieśni religijne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Jak się modlić dobrze i skutecznie?"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62025" y="2331800"/>
            <a:ext cx="4146050" cy="2655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327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Modlitwa naszą siłą</a:t>
            </a:r>
            <a:endParaRPr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pl"/>
              <a:t>Jan Paweł II </a:t>
            </a:r>
            <a:r>
              <a:rPr lang="pl"/>
              <a:t>przytoczył</a:t>
            </a:r>
            <a:r>
              <a:rPr lang="pl"/>
              <a:t> słowa </a:t>
            </a:r>
            <a:r>
              <a:rPr lang="pl"/>
              <a:t>"Nie samym chlebem żyje człowiek, ale wszelkim słowem, które pochodzi z ust Bożych".Te słowa oznaczają ,,Nie </a:t>
            </a:r>
            <a:r>
              <a:rPr lang="pl"/>
              <a:t>ustawać</a:t>
            </a:r>
            <a:r>
              <a:rPr lang="pl"/>
              <a:t> w modlitwie’’ i żyć słowem Bożym. Z modlitwy czerpiemy wielką </a:t>
            </a:r>
            <a:r>
              <a:rPr lang="pl"/>
              <a:t>siłę</a:t>
            </a:r>
            <a:r>
              <a:rPr lang="pl"/>
              <a:t>.</a:t>
            </a:r>
            <a:endParaRPr/>
          </a:p>
        </p:txBody>
      </p:sp>
      <p:pic>
        <p:nvPicPr>
          <p:cNvPr id="104" name="Google Shape;10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08875" y="1920925"/>
            <a:ext cx="1905000" cy="264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KONIEC</a:t>
            </a:r>
            <a:endParaRPr/>
          </a:p>
        </p:txBody>
      </p:sp>
      <p:pic>
        <p:nvPicPr>
          <p:cNvPr descr="Siła modlitwy – Parafia św. Józefa Robotnika w Bodzanowie" id="110" name="Google Shape;110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25325" y="1804875"/>
            <a:ext cx="4957025" cy="2846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