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876BE0-14A1-4D1C-B0E3-99B33AAAACB8}" type="datetimeFigureOut">
              <a:rPr lang="pl-PL" smtClean="0"/>
              <a:t>2020-04-06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B7EA64-37EC-47FA-ACF3-C093883F38FF}" type="slidenum">
              <a:rPr lang="pl-PL" smtClean="0"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ptaki powinny być pod ochroną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4797152"/>
            <a:ext cx="6400800" cy="762000"/>
          </a:xfrm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</a:t>
            </a:r>
            <a:r>
              <a:rPr lang="pl-PL" sz="8000" dirty="0" smtClean="0"/>
              <a:t>                                                              Autor: Damian Mikstein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4062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ptaków chronionych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1268760"/>
            <a:ext cx="729681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2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co chronić ptaki?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Oczywiście można odpowiedzieć, że dlatego, iż ptaki są piękne i bezbronne względem człowieka. I na pewno będzie to prawda, tyle że </a:t>
            </a:r>
            <a:r>
              <a:rPr lang="pl-PL" dirty="0" smtClean="0"/>
              <a:t>niecała. </a:t>
            </a:r>
            <a:r>
              <a:rPr lang="pl-PL" dirty="0"/>
              <a:t>Las taki sam się odradza i ciągle stoi. Z pewnością nie byłoby to możliwe, gdyby nie obecność żyjących tam ptaków. </a:t>
            </a:r>
          </a:p>
        </p:txBody>
      </p:sp>
    </p:spTree>
    <p:extLst>
      <p:ext uri="{BB962C8B-B14F-4D97-AF65-F5344CB8AC3E}">
        <p14:creationId xmlns:p14="http://schemas.microsoft.com/office/powerpoint/2010/main" val="27078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73" y="-7978"/>
            <a:ext cx="9166434" cy="686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Sikorki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Choćby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dobrze znanych nam z ogródków sikorek. To one w okresie lęgowym „dopilnowują”, żeby prastara puszcza nie została zjedzona przez szkodniki liści.</a:t>
            </a:r>
          </a:p>
        </p:txBody>
      </p:sp>
    </p:spTree>
    <p:extLst>
      <p:ext uri="{BB962C8B-B14F-4D97-AF65-F5344CB8AC3E}">
        <p14:creationId xmlns:p14="http://schemas.microsoft.com/office/powerpoint/2010/main" val="26701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4967"/>
            <a:ext cx="5004048" cy="68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Dzięcioły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znane nam ptaki, np. dzięcioły „dbają” o to, aby drzew nie zjadły korniki, ponadto wykuwają dziuple, w których żyją sikory i sóweczki.</a:t>
            </a:r>
          </a:p>
        </p:txBody>
      </p:sp>
    </p:spTree>
    <p:extLst>
      <p:ext uri="{BB962C8B-B14F-4D97-AF65-F5344CB8AC3E}">
        <p14:creationId xmlns:p14="http://schemas.microsoft.com/office/powerpoint/2010/main" val="24570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09"/>
            <a:ext cx="88322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Ptaki drapieżne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kolei ptaki drapieżne, takie jak chociażby krogulec czy sóweczka, poprzez eliminowanie (zjadanie) osobników chorych i słabych „dbają” o to, by np. populacja sikorek była jak najzdrowsza. </a:t>
            </a:r>
          </a:p>
        </p:txBody>
      </p:sp>
    </p:spTree>
    <p:extLst>
      <p:ext uri="{BB962C8B-B14F-4D97-AF65-F5344CB8AC3E}">
        <p14:creationId xmlns:p14="http://schemas.microsoft.com/office/powerpoint/2010/main" val="22295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6" y="0"/>
            <a:ext cx="6985552" cy="69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>
                <a:solidFill>
                  <a:srgbClr val="FFFF00"/>
                </a:solidFill>
              </a:rPr>
              <a:t> </a:t>
            </a: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Już nawet tak krótkie przedstawienie zależności: drzew od ptaków i odwrotnie pokazuje wagę zagadnienia. I jeszcze taka hipotetyczna sytuacja: co się stanie, jeśli w lesie zabraknie dzięciołów? Odpowiedź jest prosta: zaczną szaleć korniki, zaczynie brakować dziupli dla sikorek i sów, po kilkunastu latach las zjadany przez korniki i szkodniki liści – zacznie umierać. A jeśli zabraknie np. sóweczki czy krogulca ? Początkowo wzrośnie liczba sikor i zmaleje liczba szkodników na drzewach – to fakt. Ale już po paru latach okaże się, że część populacji to osobniki chore i słabe; zaczną się szerzyć choroby, które dotkną także osobniki do tej pory zdrowe (epidemia). Populacja sikor będzie chora i zacznie się gwałtownie zmniejszać. Taki stan rzeczy odpowiada owadom, które masowo zjadają liście drzew, i po jakimś czasie las obumiera… Zapewne, jest to scenariusz uproszczony i trochę na wyrost, ale chodzi o to, żeby zwrócić uwagę na pewne naturalne mechanizmy, od których także, tak jak od słońca i wody, zależy przetrwania lasów</a:t>
            </a:r>
            <a:r>
              <a:rPr lang="pl-PL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2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57" y="548680"/>
            <a:ext cx="919754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Kontynuacja podsumowania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Zatem ptaki chronimy po pierwsze dlatego, że są rzadkie, a po drugie dlatego, że są pożyteczne, w wielu miejscach wręcz niezbędne. Jest jeszcze jeden aspekt, mianowicie taki, że ludzie w zasadzie nie liczą się z czymś, co nie jest chronione, a do tego jest liczne. To ludzkie nastawienie może się okazać dla ptaków bardzo niebezpieczne, kiedy się okaże, że mamy do czynienia z konfliktem interesów.</a:t>
            </a:r>
          </a:p>
        </p:txBody>
      </p:sp>
    </p:spTree>
    <p:extLst>
      <p:ext uri="{BB962C8B-B14F-4D97-AF65-F5344CB8AC3E}">
        <p14:creationId xmlns:p14="http://schemas.microsoft.com/office/powerpoint/2010/main" val="6359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7669"/>
            <a:ext cx="8459959" cy="56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zn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249</Words>
  <Application>Microsoft Office PowerPoint</Application>
  <PresentationFormat>Pokaz na ekranie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Ekskluzywny</vt:lpstr>
      <vt:lpstr>Techniczny</vt:lpstr>
      <vt:lpstr>Dlaczego ptaki powinny być pod ochroną</vt:lpstr>
      <vt:lpstr>Przykłady ptaków chronionych</vt:lpstr>
      <vt:lpstr>Po co chronić ptaki?</vt:lpstr>
      <vt:lpstr>Sikorki</vt:lpstr>
      <vt:lpstr>Dzięcioły</vt:lpstr>
      <vt:lpstr>Ptaki drapieżne</vt:lpstr>
      <vt:lpstr>              Podsumowanie</vt:lpstr>
      <vt:lpstr>Kontynuacja podsumowania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ptaki powinny być pod ochroną</dc:title>
  <dc:creator>Sławomir Mikstein</dc:creator>
  <cp:lastModifiedBy>Sławomir Mikstein</cp:lastModifiedBy>
  <cp:revision>5</cp:revision>
  <dcterms:created xsi:type="dcterms:W3CDTF">2020-04-06T07:49:22Z</dcterms:created>
  <dcterms:modified xsi:type="dcterms:W3CDTF">2020-04-06T08:33:20Z</dcterms:modified>
</cp:coreProperties>
</file>