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 rogami zaokrąglonymi po przekątnej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04643B6-31D9-449E-B979-8B4F3944AFEF}" type="datetimeFigureOut">
              <a:rPr lang="pl-PL" smtClean="0"/>
              <a:t>2020-05-03</a:t>
            </a:fld>
            <a:endParaRPr lang="pl-PL"/>
          </a:p>
        </p:txBody>
      </p:sp>
      <p:sp>
        <p:nvSpPr>
          <p:cNvPr id="11" name="Symbol zastępczy numeru slajd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8165A0C-87FF-4D14-8DD9-8F834CB473B3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4643B6-31D9-449E-B979-8B4F3944AFEF}" type="datetimeFigureOut">
              <a:rPr lang="pl-PL" smtClean="0"/>
              <a:t>2020-05-03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165A0C-87FF-4D14-8DD9-8F834CB473B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4643B6-31D9-449E-B979-8B4F3944AFEF}" type="datetimeFigureOut">
              <a:rPr lang="pl-PL" smtClean="0"/>
              <a:t>2020-05-03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165A0C-87FF-4D14-8DD9-8F834CB473B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4643B6-31D9-449E-B979-8B4F3944AFEF}" type="datetimeFigureOut">
              <a:rPr lang="pl-PL" smtClean="0"/>
              <a:t>2020-05-03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165A0C-87FF-4D14-8DD9-8F834CB473B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04643B6-31D9-449E-B979-8B4F3944AFEF}" type="datetimeFigureOut">
              <a:rPr lang="pl-PL" smtClean="0"/>
              <a:t>2020-05-03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8165A0C-87FF-4D14-8DD9-8F834CB473B3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4643B6-31D9-449E-B979-8B4F3944AFEF}" type="datetimeFigureOut">
              <a:rPr lang="pl-PL" smtClean="0"/>
              <a:t>2020-05-03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8165A0C-87FF-4D14-8DD9-8F834CB473B3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4643B6-31D9-449E-B979-8B4F3944AFEF}" type="datetimeFigureOut">
              <a:rPr lang="pl-PL" smtClean="0"/>
              <a:t>2020-05-03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8165A0C-87FF-4D14-8DD9-8F834CB473B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4643B6-31D9-449E-B979-8B4F3944AFEF}" type="datetimeFigureOut">
              <a:rPr lang="pl-PL" smtClean="0"/>
              <a:t>2020-05-03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165A0C-87FF-4D14-8DD9-8F834CB473B3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4643B6-31D9-449E-B979-8B4F3944AFEF}" type="datetimeFigureOut">
              <a:rPr lang="pl-PL" smtClean="0"/>
              <a:t>2020-05-03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165A0C-87FF-4D14-8DD9-8F834CB473B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9" name="Symbol zastępczy daty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04643B6-31D9-449E-B979-8B4F3944AFEF}" type="datetimeFigureOut">
              <a:rPr lang="pl-PL" smtClean="0"/>
              <a:t>2020-05-03</a:t>
            </a:fld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8165A0C-87FF-4D14-8DD9-8F834CB473B3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pl-PL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Kliknij ikonę, aby dodać obraz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04643B6-31D9-449E-B979-8B4F3944AFEF}" type="datetimeFigureOut">
              <a:rPr lang="pl-PL" smtClean="0"/>
              <a:t>2020-05-03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8165A0C-87FF-4D14-8DD9-8F834CB473B3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 rogami zaokrąglonymi po przekątnej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04643B6-31D9-449E-B979-8B4F3944AFEF}" type="datetimeFigureOut">
              <a:rPr lang="pl-PL" smtClean="0"/>
              <a:t>2020-05-03</a:t>
            </a:fld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8165A0C-87FF-4D14-8DD9-8F834CB473B3}" type="slidenum">
              <a:rPr lang="pl-PL" smtClean="0"/>
              <a:t>‹#›</a:t>
            </a:fld>
            <a:endParaRPr lang="pl-PL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dirty="0" smtClean="0"/>
              <a:t>OCHRONA PTAKÓW </a:t>
            </a:r>
            <a:endParaRPr lang="pl-PL" dirty="0"/>
          </a:p>
        </p:txBody>
      </p:sp>
      <p:pic>
        <p:nvPicPr>
          <p:cNvPr id="23554" name="Picture 2" descr="Jak zaprosić ptaki do ogrodu? | Zielony Ogróde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140968"/>
            <a:ext cx="4405858" cy="31470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4526280"/>
          </a:xfrm>
        </p:spPr>
        <p:txBody>
          <a:bodyPr>
            <a:normAutofit/>
          </a:bodyPr>
          <a:lstStyle/>
          <a:p>
            <a:r>
              <a:rPr lang="pl-PL" sz="2800" dirty="0" smtClean="0"/>
              <a:t>Obecnie podstawowym zagadnieniem w ochronie ptaków jest ochrona naturalnego środowiska przed coraz bardziej postępującym jego skażeniem. Zakładanie w lasach, parkach i ogrodach skrzynek lęgowych, a w zimie karmników, mogą być skuteczne w ochronie ptaków tylko pod warunkiem zaprzestania dewastacji i skażenia środowiska naturalnego. </a:t>
            </a:r>
            <a:endParaRPr lang="pl-PL" sz="2800" dirty="0"/>
          </a:p>
        </p:txBody>
      </p:sp>
      <p:pic>
        <p:nvPicPr>
          <p:cNvPr id="4" name="Obraz 3" descr="indek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4221088"/>
            <a:ext cx="4186411" cy="218070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Dziękuje za obejrzenie mojej prezentacji !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5868144" y="6309320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AUTOR: PIOTR BORO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6280"/>
          </a:xfrm>
        </p:spPr>
        <p:txBody>
          <a:bodyPr>
            <a:normAutofit lnSpcReduction="10000"/>
          </a:bodyPr>
          <a:lstStyle/>
          <a:p>
            <a:pPr algn="ctr"/>
            <a:r>
              <a:rPr lang="pl-PL" dirty="0" smtClean="0"/>
              <a:t>Ptaki są ważnym składnikiem środowiska. Pierwotnie stanowiły dla człowieka jedno ze źródeł łatwo </a:t>
            </a:r>
            <a:r>
              <a:rPr lang="pl-PL" dirty="0" err="1" smtClean="0"/>
              <a:t>dostąpnego</a:t>
            </a:r>
            <a:r>
              <a:rPr lang="pl-PL" dirty="0" smtClean="0"/>
              <a:t> pokarmu. Jeszcze obecnie niektóre gatunki mają istotne znaczenie gospodarcze, choć jest ich niewiele. </a:t>
            </a:r>
          </a:p>
          <a:p>
            <a:pPr algn="ctr"/>
            <a:r>
              <a:rPr lang="pl-PL" dirty="0" smtClean="0"/>
              <a:t>W czasach zamierzchłych i jeszcze dziś grupy ptaków utrzymują </a:t>
            </a:r>
            <a:r>
              <a:rPr lang="pl-PL" i="1" dirty="0" smtClean="0"/>
              <a:t>równowagę biologiczną</a:t>
            </a:r>
            <a:r>
              <a:rPr lang="pl-PL" dirty="0" smtClean="0"/>
              <a:t> naszych lasów, parków i ogrodów.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4526280"/>
          </a:xfrm>
        </p:spPr>
        <p:txBody>
          <a:bodyPr/>
          <a:lstStyle/>
          <a:p>
            <a:r>
              <a:rPr lang="pl-PL" i="1" dirty="0" smtClean="0"/>
              <a:t>Gatunki owadożerne</a:t>
            </a:r>
            <a:r>
              <a:rPr lang="pl-PL" dirty="0" smtClean="0"/>
              <a:t> skrupulatnie przeszukują gałązki i korę drzew, wydobywając z jej pęknięć i szczelin owady - często bardzo szkodliwe. Nie dopuszczają do nadmiernego ich rozmnażania zagrażającego zniszczeniom drzewostanów leśnych i innej roślinności.</a:t>
            </a:r>
            <a:endParaRPr lang="pl-PL" dirty="0"/>
          </a:p>
        </p:txBody>
      </p:sp>
      <p:sp>
        <p:nvSpPr>
          <p:cNvPr id="28674" name="AutoShape 2" descr="Szukaj &quot;ptaki owadożerne&quot; | KopalniaWiedzy.p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8676" name="AutoShape 4" descr="Szukaj &quot;ptaki owadożerne&quot; | KopalniaWiedzy.p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8680" name="AutoShape 8" descr="Szukaj &quot;ptaki owadożerne&quot; | KopalniaWiedzy.p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28681" name="Picture 9" descr="C:\Users\p10\Desktop\indek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293096"/>
            <a:ext cx="2679948" cy="20099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6280"/>
          </a:xfrm>
        </p:spPr>
        <p:txBody>
          <a:bodyPr/>
          <a:lstStyle/>
          <a:p>
            <a:r>
              <a:rPr lang="pl-PL" i="1" dirty="0" smtClean="0"/>
              <a:t>Gatunki mięsożerne</a:t>
            </a:r>
            <a:r>
              <a:rPr lang="pl-PL" dirty="0" smtClean="0"/>
              <a:t> (drapieżne) polując na myszy i inne gryzonie ograniczając ich liczebność. Chronią w ten sposób naturalne środowisko przed szkodami, jakie mogłyby te gryzonie wyrządzić w razie nieograniczonego rozmnażania się.</a:t>
            </a:r>
            <a:endParaRPr lang="pl-PL" dirty="0"/>
          </a:p>
        </p:txBody>
      </p:sp>
      <p:pic>
        <p:nvPicPr>
          <p:cNvPr id="4" name="Obraz 3" descr="indek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4198518"/>
            <a:ext cx="3200772" cy="224531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i="1" dirty="0" smtClean="0"/>
              <a:t>Ptaki drapieżne i krukowate</a:t>
            </a:r>
            <a:r>
              <a:rPr lang="pl-PL" dirty="0" smtClean="0"/>
              <a:t> pełnią rolę służby sanitarnej oczyszczając środowisko z padliny, pożerając ją.</a:t>
            </a:r>
            <a:endParaRPr lang="pl-PL" dirty="0"/>
          </a:p>
        </p:txBody>
      </p:sp>
      <p:pic>
        <p:nvPicPr>
          <p:cNvPr id="4" name="Obraz 3" descr="indek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3789040"/>
            <a:ext cx="2934072" cy="256731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2123fGsL0SzqnqUyj4tvQIY0ThD4J0ou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692696"/>
            <a:ext cx="6042996" cy="559213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6280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Ludzie nieustannie przekształcają swoje otoczenie: wycinają lasy, osuszają bagna, budują drogi i miasta. Rolnicy rozpylają środki chemiczne na polach, a ścieki z fabryk zanieczyszczają rzeki i morza. J</a:t>
            </a:r>
            <a:r>
              <a:rPr lang="pl-PL" dirty="0" smtClean="0"/>
              <a:t>eśli </a:t>
            </a:r>
            <a:r>
              <a:rPr lang="pl-PL" dirty="0" smtClean="0"/>
              <a:t>zostanie wycięty las, to wraz z drzewami znikną także ptaki lasu. Niektóre gatunki doskonale przystosowały się do zachodzących zmian np. wróbel. Wiele innych gatunków jest jednak poważnie zagrożonych. Ich liczebność maleje w zastraszającym tempie. 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pic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980728"/>
            <a:ext cx="8544660" cy="506576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196752"/>
            <a:ext cx="8229600" cy="4526280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Występujące na obszarze Polski gatunki ptaków to nasze naturalne bogactwo. Naszym obowiązkiem jest chronić je przed coraz bardziej zagrażającym im wymarciem lub wytępieniem. Toteż w Polsce objęto na mocy obowiązujących ustaw bądź okresowo, bądź całoroczną ochroną wszystkie bytujące u nas ptaki, z wyjątkiem kilku gatunków krukowatych i wróbli. 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dlewnia metali">
  <a:themeElements>
    <a:clrScheme name="Odlewnia metali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dlewnia metali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dlewnia metali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16</TotalTime>
  <Words>322</Words>
  <Application>Microsoft Office PowerPoint</Application>
  <PresentationFormat>Pokaz na ekranie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Odlewnia metali</vt:lpstr>
      <vt:lpstr>OCHRONA PTAKÓW 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Dziękuje za obejrzenie mojej prezentacji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OCHRONA PTAKÓW</dc:title>
  <dc:creator>p10</dc:creator>
  <cp:lastModifiedBy>p10</cp:lastModifiedBy>
  <cp:revision>2</cp:revision>
  <dcterms:created xsi:type="dcterms:W3CDTF">2020-05-03T15:24:59Z</dcterms:created>
  <dcterms:modified xsi:type="dcterms:W3CDTF">2020-05-03T15:41:33Z</dcterms:modified>
</cp:coreProperties>
</file>